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91" r:id="rId8"/>
    <p:sldId id="262" r:id="rId9"/>
    <p:sldId id="290" r:id="rId10"/>
    <p:sldId id="287" r:id="rId11"/>
    <p:sldId id="289" r:id="rId12"/>
    <p:sldId id="288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9"/>
      <p:bold r:id="rId40"/>
      <p:italic r:id="rId41"/>
      <p:boldItalic r:id="rId42"/>
    </p:embeddedFont>
    <p:embeddedFont>
      <p:font typeface="Formula1 Display Bold" panose="02000000000000000000" pitchFamily="50" charset="0"/>
      <p:regular r:id="rId43"/>
    </p:embeddedFont>
    <p:embeddedFont>
      <p:font typeface="Formula1 Display Regular" panose="02000000000000000000" pitchFamily="50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7208DD-5A59-48AA-9ACC-4EB7999D7336}" v="2" dt="2024-01-09T09:09:22.409"/>
  </p1510:revLst>
</p1510:revInfo>
</file>

<file path=ppt/tableStyles.xml><?xml version="1.0" encoding="utf-8"?>
<a:tblStyleLst xmlns:a="http://schemas.openxmlformats.org/drawingml/2006/main" def="{F866C988-2304-46A3-A3CE-8DDB7D14E501}">
  <a:tblStyle styleId="{F866C988-2304-46A3-A3CE-8DDB7D14E5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79" y="3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Zanini" userId="0dd9bdb7174b678d" providerId="LiveId" clId="{907208DD-5A59-48AA-9ACC-4EB7999D7336}"/>
    <pc:docChg chg="undo custSel addSld modSld sldOrd">
      <pc:chgData name="Fabio Zanini" userId="0dd9bdb7174b678d" providerId="LiveId" clId="{907208DD-5A59-48AA-9ACC-4EB7999D7336}" dt="2024-01-09T11:27:58.473" v="438" actId="14100"/>
      <pc:docMkLst>
        <pc:docMk/>
      </pc:docMkLst>
      <pc:sldChg chg="modSp mod">
        <pc:chgData name="Fabio Zanini" userId="0dd9bdb7174b678d" providerId="LiveId" clId="{907208DD-5A59-48AA-9ACC-4EB7999D7336}" dt="2024-01-09T08:53:08.579" v="0" actId="2711"/>
        <pc:sldMkLst>
          <pc:docMk/>
          <pc:sldMk cId="0" sldId="256"/>
        </pc:sldMkLst>
        <pc:spChg chg="mod">
          <ac:chgData name="Fabio Zanini" userId="0dd9bdb7174b678d" providerId="LiveId" clId="{907208DD-5A59-48AA-9ACC-4EB7999D7336}" dt="2024-01-09T08:53:08.579" v="0" actId="2711"/>
          <ac:spMkLst>
            <pc:docMk/>
            <pc:sldMk cId="0" sldId="256"/>
            <ac:spMk id="14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3:24.259" v="3" actId="27636"/>
        <pc:sldMkLst>
          <pc:docMk/>
          <pc:sldMk cId="0" sldId="257"/>
        </pc:sldMkLst>
        <pc:spChg chg="mod">
          <ac:chgData name="Fabio Zanini" userId="0dd9bdb7174b678d" providerId="LiveId" clId="{907208DD-5A59-48AA-9ACC-4EB7999D7336}" dt="2024-01-09T08:53:18.973" v="1" actId="2711"/>
          <ac:spMkLst>
            <pc:docMk/>
            <pc:sldMk cId="0" sldId="257"/>
            <ac:spMk id="14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3:24.259" v="3" actId="27636"/>
          <ac:spMkLst>
            <pc:docMk/>
            <pc:sldMk cId="0" sldId="257"/>
            <ac:spMk id="14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3:38.938" v="6" actId="27636"/>
        <pc:sldMkLst>
          <pc:docMk/>
          <pc:sldMk cId="0" sldId="258"/>
        </pc:sldMkLst>
        <pc:spChg chg="mod">
          <ac:chgData name="Fabio Zanini" userId="0dd9bdb7174b678d" providerId="LiveId" clId="{907208DD-5A59-48AA-9ACC-4EB7999D7336}" dt="2024-01-09T08:53:32.809" v="4" actId="2711"/>
          <ac:spMkLst>
            <pc:docMk/>
            <pc:sldMk cId="0" sldId="258"/>
            <ac:spMk id="15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3:38.938" v="6" actId="27636"/>
          <ac:spMkLst>
            <pc:docMk/>
            <pc:sldMk cId="0" sldId="258"/>
            <ac:spMk id="15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5:52.481" v="30" actId="2711"/>
        <pc:sldMkLst>
          <pc:docMk/>
          <pc:sldMk cId="0" sldId="259"/>
        </pc:sldMkLst>
        <pc:spChg chg="mod">
          <ac:chgData name="Fabio Zanini" userId="0dd9bdb7174b678d" providerId="LiveId" clId="{907208DD-5A59-48AA-9ACC-4EB7999D7336}" dt="2024-01-09T08:53:50.377" v="7" actId="2711"/>
          <ac:spMkLst>
            <pc:docMk/>
            <pc:sldMk cId="0" sldId="259"/>
            <ac:spMk id="16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56.598" v="20" actId="255"/>
          <ac:spMkLst>
            <pc:docMk/>
            <pc:sldMk cId="0" sldId="259"/>
            <ac:spMk id="17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52.896" v="19" actId="255"/>
          <ac:spMkLst>
            <pc:docMk/>
            <pc:sldMk cId="0" sldId="259"/>
            <ac:spMk id="17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27.299" v="14" actId="255"/>
          <ac:spMkLst>
            <pc:docMk/>
            <pc:sldMk cId="0" sldId="259"/>
            <ac:spMk id="17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33.822" v="27" actId="2711"/>
          <ac:spMkLst>
            <pc:docMk/>
            <pc:sldMk cId="0" sldId="259"/>
            <ac:spMk id="17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40.914" v="28" actId="2711"/>
          <ac:spMkLst>
            <pc:docMk/>
            <pc:sldMk cId="0" sldId="259"/>
            <ac:spMk id="17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46.876" v="29" actId="2711"/>
          <ac:spMkLst>
            <pc:docMk/>
            <pc:sldMk cId="0" sldId="259"/>
            <ac:spMk id="17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52.481" v="30" actId="2711"/>
          <ac:spMkLst>
            <pc:docMk/>
            <pc:sldMk cId="0" sldId="259"/>
            <ac:spMk id="18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47.956" v="18" actId="255"/>
          <ac:spMkLst>
            <pc:docMk/>
            <pc:sldMk cId="0" sldId="259"/>
            <ac:spMk id="181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7:05.842" v="39" actId="255"/>
        <pc:sldMkLst>
          <pc:docMk/>
          <pc:sldMk cId="0" sldId="260"/>
        </pc:sldMkLst>
        <pc:spChg chg="mod">
          <ac:chgData name="Fabio Zanini" userId="0dd9bdb7174b678d" providerId="LiveId" clId="{907208DD-5A59-48AA-9ACC-4EB7999D7336}" dt="2024-01-09T08:56:13.438" v="32" actId="2711"/>
          <ac:spMkLst>
            <pc:docMk/>
            <pc:sldMk cId="0" sldId="260"/>
            <ac:spMk id="19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6:08.423" v="31" actId="2711"/>
          <ac:spMkLst>
            <pc:docMk/>
            <pc:sldMk cId="0" sldId="260"/>
            <ac:spMk id="191" creationId="{00000000-0000-0000-0000-000000000000}"/>
          </ac:spMkLst>
        </pc:spChg>
        <pc:graphicFrameChg chg="modGraphic">
          <ac:chgData name="Fabio Zanini" userId="0dd9bdb7174b678d" providerId="LiveId" clId="{907208DD-5A59-48AA-9ACC-4EB7999D7336}" dt="2024-01-09T08:57:05.842" v="39" actId="255"/>
          <ac:graphicFrameMkLst>
            <pc:docMk/>
            <pc:sldMk cId="0" sldId="260"/>
            <ac:graphicFrameMk id="192" creationId="{00000000-0000-0000-0000-000000000000}"/>
          </ac:graphicFrameMkLst>
        </pc:graphicFrameChg>
      </pc:sldChg>
      <pc:sldChg chg="addSp delSp modSp mod delAnim modAnim">
        <pc:chgData name="Fabio Zanini" userId="0dd9bdb7174b678d" providerId="LiveId" clId="{907208DD-5A59-48AA-9ACC-4EB7999D7336}" dt="2024-01-09T11:27:02.751" v="429" actId="478"/>
        <pc:sldMkLst>
          <pc:docMk/>
          <pc:sldMk cId="0" sldId="261"/>
        </pc:sldMkLst>
        <pc:spChg chg="add del mod">
          <ac:chgData name="Fabio Zanini" userId="0dd9bdb7174b678d" providerId="LiveId" clId="{907208DD-5A59-48AA-9ACC-4EB7999D7336}" dt="2024-01-09T11:27:00.145" v="428" actId="478"/>
          <ac:spMkLst>
            <pc:docMk/>
            <pc:sldMk cId="0" sldId="261"/>
            <ac:spMk id="2" creationId="{399DB003-E472-1027-F46D-D3E645714704}"/>
          </ac:spMkLst>
        </pc:spChg>
        <pc:spChg chg="add del mod">
          <ac:chgData name="Fabio Zanini" userId="0dd9bdb7174b678d" providerId="LiveId" clId="{907208DD-5A59-48AA-9ACC-4EB7999D7336}" dt="2024-01-09T11:27:02.751" v="429" actId="478"/>
          <ac:spMkLst>
            <pc:docMk/>
            <pc:sldMk cId="0" sldId="261"/>
            <ac:spMk id="3" creationId="{E16F620A-1CD2-5F18-C3F6-29E6154D5F7F}"/>
          </ac:spMkLst>
        </pc:spChg>
        <pc:spChg chg="mod">
          <ac:chgData name="Fabio Zanini" userId="0dd9bdb7174b678d" providerId="LiveId" clId="{907208DD-5A59-48AA-9ACC-4EB7999D7336}" dt="2024-01-09T08:57:20.864" v="40" actId="2711"/>
          <ac:spMkLst>
            <pc:docMk/>
            <pc:sldMk cId="0" sldId="261"/>
            <ac:spMk id="197" creationId="{00000000-0000-0000-0000-000000000000}"/>
          </ac:spMkLst>
        </pc:spChg>
        <pc:picChg chg="mod">
          <ac:chgData name="Fabio Zanini" userId="0dd9bdb7174b678d" providerId="LiveId" clId="{907208DD-5A59-48AA-9ACC-4EB7999D7336}" dt="2024-01-09T11:25:24.662" v="413" actId="1076"/>
          <ac:picMkLst>
            <pc:docMk/>
            <pc:sldMk cId="0" sldId="261"/>
            <ac:picMk id="200" creationId="{00000000-0000-0000-0000-000000000000}"/>
          </ac:picMkLst>
        </pc:picChg>
      </pc:sldChg>
      <pc:sldChg chg="delSp modSp mod delAnim">
        <pc:chgData name="Fabio Zanini" userId="0dd9bdb7174b678d" providerId="LiveId" clId="{907208DD-5A59-48AA-9ACC-4EB7999D7336}" dt="2024-01-09T09:40:43.057" v="410" actId="478"/>
        <pc:sldMkLst>
          <pc:docMk/>
          <pc:sldMk cId="0" sldId="262"/>
        </pc:sldMkLst>
        <pc:spChg chg="mod">
          <ac:chgData name="Fabio Zanini" userId="0dd9bdb7174b678d" providerId="LiveId" clId="{907208DD-5A59-48AA-9ACC-4EB7999D7336}" dt="2024-01-09T08:57:28.291" v="41" actId="2711"/>
          <ac:spMkLst>
            <pc:docMk/>
            <pc:sldMk cId="0" sldId="262"/>
            <ac:spMk id="207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08.405" v="394" actId="478"/>
          <ac:spMkLst>
            <pc:docMk/>
            <pc:sldMk cId="0" sldId="262"/>
            <ac:spMk id="210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43.057" v="410" actId="478"/>
          <ac:spMkLst>
            <pc:docMk/>
            <pc:sldMk cId="0" sldId="262"/>
            <ac:spMk id="211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13.500" v="395" actId="478"/>
          <ac:spMkLst>
            <pc:docMk/>
            <pc:sldMk cId="0" sldId="262"/>
            <ac:spMk id="212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16.987" v="396" actId="478"/>
          <ac:spMkLst>
            <pc:docMk/>
            <pc:sldMk cId="0" sldId="262"/>
            <ac:spMk id="213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7:34.304" v="42" actId="2711"/>
        <pc:sldMkLst>
          <pc:docMk/>
          <pc:sldMk cId="0" sldId="263"/>
        </pc:sldMkLst>
        <pc:spChg chg="mod">
          <ac:chgData name="Fabio Zanini" userId="0dd9bdb7174b678d" providerId="LiveId" clId="{907208DD-5A59-48AA-9ACC-4EB7999D7336}" dt="2024-01-09T08:57:34.304" v="42" actId="2711"/>
          <ac:spMkLst>
            <pc:docMk/>
            <pc:sldMk cId="0" sldId="263"/>
            <ac:spMk id="218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8:23.577" v="51" actId="2711"/>
        <pc:sldMkLst>
          <pc:docMk/>
          <pc:sldMk cId="0" sldId="264"/>
        </pc:sldMkLst>
        <pc:spChg chg="mod">
          <ac:chgData name="Fabio Zanini" userId="0dd9bdb7174b678d" providerId="LiveId" clId="{907208DD-5A59-48AA-9ACC-4EB7999D7336}" dt="2024-01-09T08:57:46.124" v="44" actId="2711"/>
          <ac:spMkLst>
            <pc:docMk/>
            <pc:sldMk cId="0" sldId="264"/>
            <ac:spMk id="22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7:41.598" v="43" actId="2711"/>
          <ac:spMkLst>
            <pc:docMk/>
            <pc:sldMk cId="0" sldId="264"/>
            <ac:spMk id="228" creationId="{00000000-0000-0000-0000-000000000000}"/>
          </ac:spMkLst>
        </pc:spChg>
        <pc:graphicFrameChg chg="modGraphic">
          <ac:chgData name="Fabio Zanini" userId="0dd9bdb7174b678d" providerId="LiveId" clId="{907208DD-5A59-48AA-9ACC-4EB7999D7336}" dt="2024-01-09T08:58:23.577" v="51" actId="2711"/>
          <ac:graphicFrameMkLst>
            <pc:docMk/>
            <pc:sldMk cId="0" sldId="264"/>
            <ac:graphicFrameMk id="229" creationId="{00000000-0000-0000-0000-000000000000}"/>
          </ac:graphicFrameMkLst>
        </pc:graphicFrameChg>
      </pc:sldChg>
      <pc:sldChg chg="modSp mod">
        <pc:chgData name="Fabio Zanini" userId="0dd9bdb7174b678d" providerId="LiveId" clId="{907208DD-5A59-48AA-9ACC-4EB7999D7336}" dt="2024-01-09T09:00:51.071" v="59" actId="2711"/>
        <pc:sldMkLst>
          <pc:docMk/>
          <pc:sldMk cId="0" sldId="265"/>
        </pc:sldMkLst>
        <pc:spChg chg="mod">
          <ac:chgData name="Fabio Zanini" userId="0dd9bdb7174b678d" providerId="LiveId" clId="{907208DD-5A59-48AA-9ACC-4EB7999D7336}" dt="2024-01-09T09:00:51.071" v="59" actId="2711"/>
          <ac:spMkLst>
            <pc:docMk/>
            <pc:sldMk cId="0" sldId="265"/>
            <ac:spMk id="23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8:43.499" v="53" actId="2711"/>
          <ac:spMkLst>
            <pc:docMk/>
            <pc:sldMk cId="0" sldId="265"/>
            <ac:spMk id="23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8:39.206" v="52" actId="2711"/>
          <ac:spMkLst>
            <pc:docMk/>
            <pc:sldMk cId="0" sldId="265"/>
            <ac:spMk id="240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8:59:59.950" v="58" actId="1076"/>
          <ac:picMkLst>
            <pc:docMk/>
            <pc:sldMk cId="0" sldId="265"/>
            <ac:picMk id="238" creationId="{00000000-0000-0000-0000-000000000000}"/>
          </ac:picMkLst>
        </pc:picChg>
      </pc:sldChg>
      <pc:sldChg chg="modSp mod">
        <pc:chgData name="Fabio Zanini" userId="0dd9bdb7174b678d" providerId="LiveId" clId="{907208DD-5A59-48AA-9ACC-4EB7999D7336}" dt="2024-01-09T09:01:07.955" v="61" actId="2711"/>
        <pc:sldMkLst>
          <pc:docMk/>
          <pc:sldMk cId="0" sldId="266"/>
        </pc:sldMkLst>
        <pc:spChg chg="mod">
          <ac:chgData name="Fabio Zanini" userId="0dd9bdb7174b678d" providerId="LiveId" clId="{907208DD-5A59-48AA-9ACC-4EB7999D7336}" dt="2024-01-09T09:01:07.955" v="61" actId="2711"/>
          <ac:spMkLst>
            <pc:docMk/>
            <pc:sldMk cId="0" sldId="266"/>
            <ac:spMk id="24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03.251" v="60" actId="2711"/>
          <ac:spMkLst>
            <pc:docMk/>
            <pc:sldMk cId="0" sldId="266"/>
            <ac:spMk id="25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1:22.048" v="63" actId="2711"/>
        <pc:sldMkLst>
          <pc:docMk/>
          <pc:sldMk cId="0" sldId="267"/>
        </pc:sldMkLst>
        <pc:spChg chg="mod">
          <ac:chgData name="Fabio Zanini" userId="0dd9bdb7174b678d" providerId="LiveId" clId="{907208DD-5A59-48AA-9ACC-4EB7999D7336}" dt="2024-01-09T09:01:22.048" v="63" actId="2711"/>
          <ac:spMkLst>
            <pc:docMk/>
            <pc:sldMk cId="0" sldId="267"/>
            <ac:spMk id="27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16.582" v="62" actId="2711"/>
          <ac:spMkLst>
            <pc:docMk/>
            <pc:sldMk cId="0" sldId="267"/>
            <ac:spMk id="275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1:32.260" v="64" actId="2711"/>
        <pc:sldMkLst>
          <pc:docMk/>
          <pc:sldMk cId="0" sldId="268"/>
        </pc:sldMkLst>
        <pc:spChg chg="mod">
          <ac:chgData name="Fabio Zanini" userId="0dd9bdb7174b678d" providerId="LiveId" clId="{907208DD-5A59-48AA-9ACC-4EB7999D7336}" dt="2024-01-09T09:01:32.260" v="64" actId="2711"/>
          <ac:spMkLst>
            <pc:docMk/>
            <pc:sldMk cId="0" sldId="268"/>
            <ac:spMk id="28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2:03.517" v="70" actId="255"/>
        <pc:sldMkLst>
          <pc:docMk/>
          <pc:sldMk cId="0" sldId="269"/>
        </pc:sldMkLst>
        <pc:spChg chg="mod">
          <ac:chgData name="Fabio Zanini" userId="0dd9bdb7174b678d" providerId="LiveId" clId="{907208DD-5A59-48AA-9ACC-4EB7999D7336}" dt="2024-01-09T09:01:43.460" v="66" actId="2711"/>
          <ac:spMkLst>
            <pc:docMk/>
            <pc:sldMk cId="0" sldId="269"/>
            <ac:spMk id="28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38.865" v="65" actId="2711"/>
          <ac:spMkLst>
            <pc:docMk/>
            <pc:sldMk cId="0" sldId="269"/>
            <ac:spMk id="29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52.645" v="68" actId="14100"/>
          <ac:spMkLst>
            <pc:docMk/>
            <pc:sldMk cId="0" sldId="269"/>
            <ac:spMk id="291" creationId="{00000000-0000-0000-0000-000000000000}"/>
          </ac:spMkLst>
        </pc:spChg>
        <pc:graphicFrameChg chg="modGraphic">
          <ac:chgData name="Fabio Zanini" userId="0dd9bdb7174b678d" providerId="LiveId" clId="{907208DD-5A59-48AA-9ACC-4EB7999D7336}" dt="2024-01-09T09:02:03.517" v="70" actId="255"/>
          <ac:graphicFrameMkLst>
            <pc:docMk/>
            <pc:sldMk cId="0" sldId="269"/>
            <ac:graphicFrameMk id="292" creationId="{00000000-0000-0000-0000-000000000000}"/>
          </ac:graphicFrameMkLst>
        </pc:graphicFrameChg>
      </pc:sldChg>
      <pc:sldChg chg="modSp mod">
        <pc:chgData name="Fabio Zanini" userId="0dd9bdb7174b678d" providerId="LiveId" clId="{907208DD-5A59-48AA-9ACC-4EB7999D7336}" dt="2024-01-09T09:08:42.319" v="248" actId="11"/>
        <pc:sldMkLst>
          <pc:docMk/>
          <pc:sldMk cId="0" sldId="270"/>
        </pc:sldMkLst>
        <pc:spChg chg="mod">
          <ac:chgData name="Fabio Zanini" userId="0dd9bdb7174b678d" providerId="LiveId" clId="{907208DD-5A59-48AA-9ACC-4EB7999D7336}" dt="2024-01-09T09:03:19.362" v="78" actId="1076"/>
          <ac:spMkLst>
            <pc:docMk/>
            <pc:sldMk cId="0" sldId="270"/>
            <ac:spMk id="29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3:09.312" v="76" actId="1076"/>
          <ac:spMkLst>
            <pc:docMk/>
            <pc:sldMk cId="0" sldId="270"/>
            <ac:spMk id="29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2:27.294" v="72" actId="2711"/>
          <ac:spMkLst>
            <pc:docMk/>
            <pc:sldMk cId="0" sldId="270"/>
            <ac:spMk id="30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2:22.200" v="71" actId="2711"/>
          <ac:spMkLst>
            <pc:docMk/>
            <pc:sldMk cId="0" sldId="270"/>
            <ac:spMk id="30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8:42.319" v="248" actId="11"/>
          <ac:spMkLst>
            <pc:docMk/>
            <pc:sldMk cId="0" sldId="270"/>
            <ac:spMk id="304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4:04.844" v="85" actId="20577"/>
        <pc:sldMkLst>
          <pc:docMk/>
          <pc:sldMk cId="0" sldId="271"/>
        </pc:sldMkLst>
        <pc:spChg chg="mod">
          <ac:chgData name="Fabio Zanini" userId="0dd9bdb7174b678d" providerId="LiveId" clId="{907208DD-5A59-48AA-9ACC-4EB7999D7336}" dt="2024-01-09T09:03:44.081" v="82" actId="14100"/>
          <ac:spMkLst>
            <pc:docMk/>
            <pc:sldMk cId="0" sldId="271"/>
            <ac:spMk id="32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3:36.793" v="79" actId="2711"/>
          <ac:spMkLst>
            <pc:docMk/>
            <pc:sldMk cId="0" sldId="271"/>
            <ac:spMk id="32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4:04.844" v="85" actId="20577"/>
          <ac:spMkLst>
            <pc:docMk/>
            <pc:sldMk cId="0" sldId="271"/>
            <ac:spMk id="328" creationId="{00000000-0000-0000-0000-000000000000}"/>
          </ac:spMkLst>
        </pc:spChg>
      </pc:sldChg>
      <pc:sldChg chg="addSp delSp modSp mod">
        <pc:chgData name="Fabio Zanini" userId="0dd9bdb7174b678d" providerId="LiveId" clId="{907208DD-5A59-48AA-9ACC-4EB7999D7336}" dt="2024-01-09T09:09:43.752" v="260" actId="1076"/>
        <pc:sldMkLst>
          <pc:docMk/>
          <pc:sldMk cId="0" sldId="272"/>
        </pc:sldMkLst>
        <pc:spChg chg="add mod ord">
          <ac:chgData name="Fabio Zanini" userId="0dd9bdb7174b678d" providerId="LiveId" clId="{907208DD-5A59-48AA-9ACC-4EB7999D7336}" dt="2024-01-09T09:09:43.752" v="260" actId="1076"/>
          <ac:spMkLst>
            <pc:docMk/>
            <pc:sldMk cId="0" sldId="272"/>
            <ac:spMk id="2" creationId="{9C9657B0-244C-05F1-ABD9-ADDAB2C1C567}"/>
          </ac:spMkLst>
        </pc:spChg>
        <pc:spChg chg="add mod ord">
          <ac:chgData name="Fabio Zanini" userId="0dd9bdb7174b678d" providerId="LiveId" clId="{907208DD-5A59-48AA-9ACC-4EB7999D7336}" dt="2024-01-09T09:09:29.563" v="259" actId="167"/>
          <ac:spMkLst>
            <pc:docMk/>
            <pc:sldMk cId="0" sldId="272"/>
            <ac:spMk id="3" creationId="{79DD1591-CE4E-4547-B732-AB7FD5941C91}"/>
          </ac:spMkLst>
        </pc:spChg>
        <pc:spChg chg="del">
          <ac:chgData name="Fabio Zanini" userId="0dd9bdb7174b678d" providerId="LiveId" clId="{907208DD-5A59-48AA-9ACC-4EB7999D7336}" dt="2024-01-09T09:09:21.698" v="256" actId="478"/>
          <ac:spMkLst>
            <pc:docMk/>
            <pc:sldMk cId="0" sldId="272"/>
            <ac:spMk id="337" creationId="{00000000-0000-0000-0000-000000000000}"/>
          </ac:spMkLst>
        </pc:spChg>
        <pc:spChg chg="del mod">
          <ac:chgData name="Fabio Zanini" userId="0dd9bdb7174b678d" providerId="LiveId" clId="{907208DD-5A59-48AA-9ACC-4EB7999D7336}" dt="2024-01-09T09:09:08.361" v="251" actId="478"/>
          <ac:spMkLst>
            <pc:docMk/>
            <pc:sldMk cId="0" sldId="272"/>
            <ac:spMk id="33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9:05.409" v="250" actId="1076"/>
          <ac:spMkLst>
            <pc:docMk/>
            <pc:sldMk cId="0" sldId="272"/>
            <ac:spMk id="33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4:23.286" v="87" actId="2711"/>
          <ac:spMkLst>
            <pc:docMk/>
            <pc:sldMk cId="0" sldId="272"/>
            <ac:spMk id="34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4:18.682" v="86" actId="2711"/>
          <ac:spMkLst>
            <pc:docMk/>
            <pc:sldMk cId="0" sldId="272"/>
            <ac:spMk id="34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8:01.144" v="239" actId="15"/>
          <ac:spMkLst>
            <pc:docMk/>
            <pc:sldMk cId="0" sldId="272"/>
            <ac:spMk id="344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0:22.761" v="266" actId="255"/>
        <pc:sldMkLst>
          <pc:docMk/>
          <pc:sldMk cId="0" sldId="273"/>
        </pc:sldMkLst>
        <pc:spChg chg="mod">
          <ac:chgData name="Fabio Zanini" userId="0dd9bdb7174b678d" providerId="LiveId" clId="{907208DD-5A59-48AA-9ACC-4EB7999D7336}" dt="2024-01-09T09:10:09.983" v="263" actId="27636"/>
          <ac:spMkLst>
            <pc:docMk/>
            <pc:sldMk cId="0" sldId="273"/>
            <ac:spMk id="37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05.845" v="261" actId="2711"/>
          <ac:spMkLst>
            <pc:docMk/>
            <pc:sldMk cId="0" sldId="273"/>
            <ac:spMk id="37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22.761" v="266" actId="255"/>
          <ac:spMkLst>
            <pc:docMk/>
            <pc:sldMk cId="0" sldId="273"/>
            <ac:spMk id="377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1:00.510" v="270" actId="1076"/>
        <pc:sldMkLst>
          <pc:docMk/>
          <pc:sldMk cId="0" sldId="274"/>
        </pc:sldMkLst>
        <pc:spChg chg="mod">
          <ac:chgData name="Fabio Zanini" userId="0dd9bdb7174b678d" providerId="LiveId" clId="{907208DD-5A59-48AA-9ACC-4EB7999D7336}" dt="2024-01-09T09:10:37.720" v="268" actId="2711"/>
          <ac:spMkLst>
            <pc:docMk/>
            <pc:sldMk cId="0" sldId="274"/>
            <ac:spMk id="39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31.583" v="267" actId="2711"/>
          <ac:spMkLst>
            <pc:docMk/>
            <pc:sldMk cId="0" sldId="274"/>
            <ac:spMk id="39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47.527" v="269" actId="2711"/>
          <ac:spMkLst>
            <pc:docMk/>
            <pc:sldMk cId="0" sldId="274"/>
            <ac:spMk id="396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9:11:00.510" v="270" actId="1076"/>
          <ac:picMkLst>
            <pc:docMk/>
            <pc:sldMk cId="0" sldId="274"/>
            <ac:picMk id="397" creationId="{00000000-0000-0000-0000-000000000000}"/>
          </ac:picMkLst>
        </pc:picChg>
      </pc:sldChg>
      <pc:sldChg chg="modSp mod">
        <pc:chgData name="Fabio Zanini" userId="0dd9bdb7174b678d" providerId="LiveId" clId="{907208DD-5A59-48AA-9ACC-4EB7999D7336}" dt="2024-01-09T09:11:13.808" v="271" actId="2711"/>
        <pc:sldMkLst>
          <pc:docMk/>
          <pc:sldMk cId="0" sldId="275"/>
        </pc:sldMkLst>
        <pc:spChg chg="mod">
          <ac:chgData name="Fabio Zanini" userId="0dd9bdb7174b678d" providerId="LiveId" clId="{907208DD-5A59-48AA-9ACC-4EB7999D7336}" dt="2024-01-09T09:11:13.808" v="271" actId="2711"/>
          <ac:spMkLst>
            <pc:docMk/>
            <pc:sldMk cId="0" sldId="275"/>
            <ac:spMk id="402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5:29.068" v="391" actId="1076"/>
        <pc:sldMkLst>
          <pc:docMk/>
          <pc:sldMk cId="0" sldId="276"/>
        </pc:sldMkLst>
        <pc:spChg chg="mod">
          <ac:chgData name="Fabio Zanini" userId="0dd9bdb7174b678d" providerId="LiveId" clId="{907208DD-5A59-48AA-9ACC-4EB7999D7336}" dt="2024-01-09T09:24:50.266" v="380" actId="14100"/>
          <ac:spMkLst>
            <pc:docMk/>
            <pc:sldMk cId="0" sldId="276"/>
            <ac:spMk id="40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30.999" v="273" actId="2711"/>
          <ac:spMkLst>
            <pc:docMk/>
            <pc:sldMk cId="0" sldId="276"/>
            <ac:spMk id="41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25.174" v="272" actId="2711"/>
          <ac:spMkLst>
            <pc:docMk/>
            <pc:sldMk cId="0" sldId="276"/>
            <ac:spMk id="41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5:29.068" v="391" actId="1076"/>
          <ac:spMkLst>
            <pc:docMk/>
            <pc:sldMk cId="0" sldId="276"/>
            <ac:spMk id="41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5:10.215" v="385" actId="1076"/>
          <ac:spMkLst>
            <pc:docMk/>
            <pc:sldMk cId="0" sldId="276"/>
            <ac:spMk id="416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9:25:05.256" v="384" actId="1076"/>
          <ac:picMkLst>
            <pc:docMk/>
            <pc:sldMk cId="0" sldId="276"/>
            <ac:picMk id="417" creationId="{00000000-0000-0000-0000-000000000000}"/>
          </ac:picMkLst>
        </pc:picChg>
        <pc:picChg chg="mod">
          <ac:chgData name="Fabio Zanini" userId="0dd9bdb7174b678d" providerId="LiveId" clId="{907208DD-5A59-48AA-9ACC-4EB7999D7336}" dt="2024-01-09T09:25:23.353" v="390" actId="14100"/>
          <ac:picMkLst>
            <pc:docMk/>
            <pc:sldMk cId="0" sldId="276"/>
            <ac:picMk id="418" creationId="{00000000-0000-0000-0000-000000000000}"/>
          </ac:picMkLst>
        </pc:picChg>
      </pc:sldChg>
      <pc:sldChg chg="modSp mod">
        <pc:chgData name="Fabio Zanini" userId="0dd9bdb7174b678d" providerId="LiveId" clId="{907208DD-5A59-48AA-9ACC-4EB7999D7336}" dt="2024-01-09T09:14:17.201" v="302" actId="20577"/>
        <pc:sldMkLst>
          <pc:docMk/>
          <pc:sldMk cId="0" sldId="277"/>
        </pc:sldMkLst>
        <pc:spChg chg="mod">
          <ac:chgData name="Fabio Zanini" userId="0dd9bdb7174b678d" providerId="LiveId" clId="{907208DD-5A59-48AA-9ACC-4EB7999D7336}" dt="2024-01-09T09:11:44.892" v="275" actId="2711"/>
          <ac:spMkLst>
            <pc:docMk/>
            <pc:sldMk cId="0" sldId="277"/>
            <ac:spMk id="42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40.161" v="274" actId="2711"/>
          <ac:spMkLst>
            <pc:docMk/>
            <pc:sldMk cId="0" sldId="277"/>
            <ac:spMk id="42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4:17.201" v="302" actId="20577"/>
          <ac:spMkLst>
            <pc:docMk/>
            <pc:sldMk cId="0" sldId="277"/>
            <ac:spMk id="42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4:38.842" v="306" actId="20577"/>
        <pc:sldMkLst>
          <pc:docMk/>
          <pc:sldMk cId="0" sldId="278"/>
        </pc:sldMkLst>
        <pc:spChg chg="mod">
          <ac:chgData name="Fabio Zanini" userId="0dd9bdb7174b678d" providerId="LiveId" clId="{907208DD-5A59-48AA-9ACC-4EB7999D7336}" dt="2024-01-09T09:12:00.140" v="277" actId="2711"/>
          <ac:spMkLst>
            <pc:docMk/>
            <pc:sldMk cId="0" sldId="278"/>
            <ac:spMk id="43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50.826" v="276" actId="2711"/>
          <ac:spMkLst>
            <pc:docMk/>
            <pc:sldMk cId="0" sldId="278"/>
            <ac:spMk id="43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4:38.842" v="306" actId="20577"/>
          <ac:spMkLst>
            <pc:docMk/>
            <pc:sldMk cId="0" sldId="278"/>
            <ac:spMk id="441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5:04.951" v="312" actId="20577"/>
        <pc:sldMkLst>
          <pc:docMk/>
          <pc:sldMk cId="0" sldId="279"/>
        </pc:sldMkLst>
        <pc:spChg chg="mod">
          <ac:chgData name="Fabio Zanini" userId="0dd9bdb7174b678d" providerId="LiveId" clId="{907208DD-5A59-48AA-9ACC-4EB7999D7336}" dt="2024-01-09T09:12:26.893" v="282" actId="255"/>
          <ac:spMkLst>
            <pc:docMk/>
            <pc:sldMk cId="0" sldId="279"/>
            <ac:spMk id="44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2:08.008" v="278" actId="2711"/>
          <ac:spMkLst>
            <pc:docMk/>
            <pc:sldMk cId="0" sldId="279"/>
            <ac:spMk id="451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4:54.809" v="309" actId="20577"/>
          <ac:spMkLst>
            <pc:docMk/>
            <pc:sldMk cId="0" sldId="279"/>
            <ac:spMk id="45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04.951" v="312" actId="20577"/>
          <ac:spMkLst>
            <pc:docMk/>
            <pc:sldMk cId="0" sldId="279"/>
            <ac:spMk id="456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6:00.183" v="323" actId="255"/>
        <pc:sldMkLst>
          <pc:docMk/>
          <pc:sldMk cId="0" sldId="280"/>
        </pc:sldMkLst>
        <pc:spChg chg="mod">
          <ac:chgData name="Fabio Zanini" userId="0dd9bdb7174b678d" providerId="LiveId" clId="{907208DD-5A59-48AA-9ACC-4EB7999D7336}" dt="2024-01-09T09:12:45.411" v="285" actId="14100"/>
          <ac:spMkLst>
            <pc:docMk/>
            <pc:sldMk cId="0" sldId="280"/>
            <ac:spMk id="46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2:34.474" v="283" actId="2711"/>
          <ac:spMkLst>
            <pc:docMk/>
            <pc:sldMk cId="0" sldId="280"/>
            <ac:spMk id="46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18.378" v="315" actId="20577"/>
          <ac:spMkLst>
            <pc:docMk/>
            <pc:sldMk cId="0" sldId="280"/>
            <ac:spMk id="46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31.698" v="317" actId="255"/>
          <ac:spMkLst>
            <pc:docMk/>
            <pc:sldMk cId="0" sldId="280"/>
            <ac:spMk id="47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52.816" v="321" actId="255"/>
          <ac:spMkLst>
            <pc:docMk/>
            <pc:sldMk cId="0" sldId="280"/>
            <ac:spMk id="471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39.266" v="319" actId="255"/>
          <ac:spMkLst>
            <pc:docMk/>
            <pc:sldMk cId="0" sldId="280"/>
            <ac:spMk id="47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00.183" v="323" actId="255"/>
          <ac:spMkLst>
            <pc:docMk/>
            <pc:sldMk cId="0" sldId="280"/>
            <ac:spMk id="473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6:53.281" v="335" actId="20577"/>
        <pc:sldMkLst>
          <pc:docMk/>
          <pc:sldMk cId="0" sldId="281"/>
        </pc:sldMkLst>
        <pc:spChg chg="mod">
          <ac:chgData name="Fabio Zanini" userId="0dd9bdb7174b678d" providerId="LiveId" clId="{907208DD-5A59-48AA-9ACC-4EB7999D7336}" dt="2024-01-09T09:16:24.924" v="327" actId="255"/>
          <ac:spMkLst>
            <pc:docMk/>
            <pc:sldMk cId="0" sldId="281"/>
            <ac:spMk id="48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13.355" v="324" actId="2711"/>
          <ac:spMkLst>
            <pc:docMk/>
            <pc:sldMk cId="0" sldId="281"/>
            <ac:spMk id="48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37.722" v="331" actId="20577"/>
          <ac:spMkLst>
            <pc:docMk/>
            <pc:sldMk cId="0" sldId="281"/>
            <ac:spMk id="48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53.281" v="335" actId="20577"/>
          <ac:spMkLst>
            <pc:docMk/>
            <pc:sldMk cId="0" sldId="281"/>
            <ac:spMk id="487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7:32.255" v="342" actId="20577"/>
        <pc:sldMkLst>
          <pc:docMk/>
          <pc:sldMk cId="0" sldId="282"/>
        </pc:sldMkLst>
        <pc:spChg chg="mod">
          <ac:chgData name="Fabio Zanini" userId="0dd9bdb7174b678d" providerId="LiveId" clId="{907208DD-5A59-48AA-9ACC-4EB7999D7336}" dt="2024-01-09T09:17:18.237" v="338" actId="14100"/>
          <ac:spMkLst>
            <pc:docMk/>
            <pc:sldMk cId="0" sldId="282"/>
            <ac:spMk id="49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7:09.049" v="336" actId="2711"/>
          <ac:spMkLst>
            <pc:docMk/>
            <pc:sldMk cId="0" sldId="282"/>
            <ac:spMk id="49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7:32.255" v="342" actId="20577"/>
          <ac:spMkLst>
            <pc:docMk/>
            <pc:sldMk cId="0" sldId="282"/>
            <ac:spMk id="50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9:08.424" v="357" actId="20577"/>
        <pc:sldMkLst>
          <pc:docMk/>
          <pc:sldMk cId="0" sldId="283"/>
        </pc:sldMkLst>
        <pc:spChg chg="mod">
          <ac:chgData name="Fabio Zanini" userId="0dd9bdb7174b678d" providerId="LiveId" clId="{907208DD-5A59-48AA-9ACC-4EB7999D7336}" dt="2024-01-09T09:18:40.050" v="350" actId="1076"/>
          <ac:spMkLst>
            <pc:docMk/>
            <pc:sldMk cId="0" sldId="283"/>
            <ac:spMk id="50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8:16.933" v="348" actId="1076"/>
          <ac:spMkLst>
            <pc:docMk/>
            <pc:sldMk cId="0" sldId="283"/>
            <ac:spMk id="51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8:54.174" v="353" actId="20577"/>
          <ac:spMkLst>
            <pc:docMk/>
            <pc:sldMk cId="0" sldId="283"/>
            <ac:spMk id="51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9:08.424" v="357" actId="20577"/>
          <ac:spMkLst>
            <pc:docMk/>
            <pc:sldMk cId="0" sldId="283"/>
            <ac:spMk id="513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0:52.165" v="368" actId="20577"/>
        <pc:sldMkLst>
          <pc:docMk/>
          <pc:sldMk cId="0" sldId="284"/>
        </pc:sldMkLst>
        <pc:spChg chg="mod">
          <ac:chgData name="Fabio Zanini" userId="0dd9bdb7174b678d" providerId="LiveId" clId="{907208DD-5A59-48AA-9ACC-4EB7999D7336}" dt="2024-01-09T09:20:28.648" v="361" actId="255"/>
          <ac:spMkLst>
            <pc:docMk/>
            <pc:sldMk cId="0" sldId="284"/>
            <ac:spMk id="521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9:27.443" v="358" actId="2711"/>
          <ac:spMkLst>
            <pc:docMk/>
            <pc:sldMk cId="0" sldId="284"/>
            <ac:spMk id="52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0:42.631" v="365" actId="20577"/>
          <ac:spMkLst>
            <pc:docMk/>
            <pc:sldMk cId="0" sldId="284"/>
            <ac:spMk id="52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0:52.165" v="368" actId="20577"/>
          <ac:spMkLst>
            <pc:docMk/>
            <pc:sldMk cId="0" sldId="284"/>
            <ac:spMk id="52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1:28.416" v="376" actId="20577"/>
        <pc:sldMkLst>
          <pc:docMk/>
          <pc:sldMk cId="0" sldId="285"/>
        </pc:sldMkLst>
        <pc:spChg chg="mod">
          <ac:chgData name="Fabio Zanini" userId="0dd9bdb7174b678d" providerId="LiveId" clId="{907208DD-5A59-48AA-9ACC-4EB7999D7336}" dt="2024-01-09T09:21:10.522" v="372" actId="255"/>
          <ac:spMkLst>
            <pc:docMk/>
            <pc:sldMk cId="0" sldId="285"/>
            <ac:spMk id="53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0:58.779" v="369" actId="2711"/>
          <ac:spMkLst>
            <pc:docMk/>
            <pc:sldMk cId="0" sldId="285"/>
            <ac:spMk id="53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1:28.416" v="376" actId="20577"/>
          <ac:spMkLst>
            <pc:docMk/>
            <pc:sldMk cId="0" sldId="285"/>
            <ac:spMk id="54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2:25.246" v="379" actId="1076"/>
        <pc:sldMkLst>
          <pc:docMk/>
          <pc:sldMk cId="0" sldId="286"/>
        </pc:sldMkLst>
        <pc:spChg chg="mod">
          <ac:chgData name="Fabio Zanini" userId="0dd9bdb7174b678d" providerId="LiveId" clId="{907208DD-5A59-48AA-9ACC-4EB7999D7336}" dt="2024-01-09T09:22:20.617" v="378" actId="255"/>
          <ac:spMkLst>
            <pc:docMk/>
            <pc:sldMk cId="0" sldId="286"/>
            <ac:spMk id="546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9:22:25.246" v="379" actId="1076"/>
          <ac:picMkLst>
            <pc:docMk/>
            <pc:sldMk cId="0" sldId="286"/>
            <ac:picMk id="550" creationId="{00000000-0000-0000-0000-000000000000}"/>
          </ac:picMkLst>
        </pc:picChg>
      </pc:sldChg>
      <pc:sldChg chg="delSp add mod delAnim">
        <pc:chgData name="Fabio Zanini" userId="0dd9bdb7174b678d" providerId="LiveId" clId="{907208DD-5A59-48AA-9ACC-4EB7999D7336}" dt="2024-01-09T09:39:42.610" v="399" actId="478"/>
        <pc:sldMkLst>
          <pc:docMk/>
          <pc:sldMk cId="2325863808" sldId="287"/>
        </pc:sldMkLst>
        <pc:spChg chg="del">
          <ac:chgData name="Fabio Zanini" userId="0dd9bdb7174b678d" providerId="LiveId" clId="{907208DD-5A59-48AA-9ACC-4EB7999D7336}" dt="2024-01-09T09:39:36.542" v="397" actId="478"/>
          <ac:spMkLst>
            <pc:docMk/>
            <pc:sldMk cId="2325863808" sldId="287"/>
            <ac:spMk id="211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38.843" v="398" actId="478"/>
          <ac:spMkLst>
            <pc:docMk/>
            <pc:sldMk cId="2325863808" sldId="287"/>
            <ac:spMk id="212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42.610" v="399" actId="478"/>
          <ac:spMkLst>
            <pc:docMk/>
            <pc:sldMk cId="2325863808" sldId="287"/>
            <ac:spMk id="213" creationId="{00000000-0000-0000-0000-000000000000}"/>
          </ac:spMkLst>
        </pc:spChg>
      </pc:sldChg>
      <pc:sldChg chg="delSp add mod delAnim">
        <pc:chgData name="Fabio Zanini" userId="0dd9bdb7174b678d" providerId="LiveId" clId="{907208DD-5A59-48AA-9ACC-4EB7999D7336}" dt="2024-01-09T09:40:22.803" v="408" actId="478"/>
        <pc:sldMkLst>
          <pc:docMk/>
          <pc:sldMk cId="2189443225" sldId="288"/>
        </pc:sldMkLst>
        <pc:spChg chg="del">
          <ac:chgData name="Fabio Zanini" userId="0dd9bdb7174b678d" providerId="LiveId" clId="{907208DD-5A59-48AA-9ACC-4EB7999D7336}" dt="2024-01-09T09:40:17.629" v="406" actId="478"/>
          <ac:spMkLst>
            <pc:docMk/>
            <pc:sldMk cId="2189443225" sldId="288"/>
            <ac:spMk id="210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19.915" v="407" actId="478"/>
          <ac:spMkLst>
            <pc:docMk/>
            <pc:sldMk cId="2189443225" sldId="288"/>
            <ac:spMk id="211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22.803" v="408" actId="478"/>
          <ac:spMkLst>
            <pc:docMk/>
            <pc:sldMk cId="2189443225" sldId="288"/>
            <ac:spMk id="212" creationId="{00000000-0000-0000-0000-000000000000}"/>
          </ac:spMkLst>
        </pc:spChg>
      </pc:sldChg>
      <pc:sldChg chg="delSp add mod ord delAnim">
        <pc:chgData name="Fabio Zanini" userId="0dd9bdb7174b678d" providerId="LiveId" clId="{907208DD-5A59-48AA-9ACC-4EB7999D7336}" dt="2024-01-09T09:40:09.002" v="405"/>
        <pc:sldMkLst>
          <pc:docMk/>
          <pc:sldMk cId="1756424305" sldId="289"/>
        </pc:sldMkLst>
        <pc:spChg chg="del">
          <ac:chgData name="Fabio Zanini" userId="0dd9bdb7174b678d" providerId="LiveId" clId="{907208DD-5A59-48AA-9ACC-4EB7999D7336}" dt="2024-01-09T09:39:58.834" v="401" actId="478"/>
          <ac:spMkLst>
            <pc:docMk/>
            <pc:sldMk cId="1756424305" sldId="289"/>
            <ac:spMk id="210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02.159" v="402" actId="478"/>
          <ac:spMkLst>
            <pc:docMk/>
            <pc:sldMk cId="1756424305" sldId="289"/>
            <ac:spMk id="211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04.519" v="403" actId="478"/>
          <ac:spMkLst>
            <pc:docMk/>
            <pc:sldMk cId="1756424305" sldId="289"/>
            <ac:spMk id="213" creationId="{00000000-0000-0000-0000-000000000000}"/>
          </ac:spMkLst>
        </pc:spChg>
      </pc:sldChg>
      <pc:sldChg chg="add">
        <pc:chgData name="Fabio Zanini" userId="0dd9bdb7174b678d" providerId="LiveId" clId="{907208DD-5A59-48AA-9ACC-4EB7999D7336}" dt="2024-01-09T09:40:39.662" v="409" actId="2890"/>
        <pc:sldMkLst>
          <pc:docMk/>
          <pc:sldMk cId="259122744" sldId="290"/>
        </pc:sldMkLst>
      </pc:sldChg>
      <pc:sldChg chg="addSp modSp add mod modAnim">
        <pc:chgData name="Fabio Zanini" userId="0dd9bdb7174b678d" providerId="LiveId" clId="{907208DD-5A59-48AA-9ACC-4EB7999D7336}" dt="2024-01-09T11:27:58.473" v="438" actId="14100"/>
        <pc:sldMkLst>
          <pc:docMk/>
          <pc:sldMk cId="2211578089" sldId="291"/>
        </pc:sldMkLst>
        <pc:spChg chg="add mod">
          <ac:chgData name="Fabio Zanini" userId="0dd9bdb7174b678d" providerId="LiveId" clId="{907208DD-5A59-48AA-9ACC-4EB7999D7336}" dt="2024-01-09T11:27:58.473" v="438" actId="14100"/>
          <ac:spMkLst>
            <pc:docMk/>
            <pc:sldMk cId="2211578089" sldId="291"/>
            <ac:spMk id="4" creationId="{018276D3-7947-027E-2F2E-F4FB94E16B1B}"/>
          </ac:spMkLst>
        </pc:spChg>
        <pc:picChg chg="mod">
          <ac:chgData name="Fabio Zanini" userId="0dd9bdb7174b678d" providerId="LiveId" clId="{907208DD-5A59-48AA-9ACC-4EB7999D7336}" dt="2024-01-09T11:27:22.104" v="432" actId="1076"/>
          <ac:picMkLst>
            <pc:docMk/>
            <pc:sldMk cId="2211578089" sldId="291"/>
            <ac:picMk id="200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4312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4513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42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aaa3013184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aaa3013184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aca91cade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aca91cade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aaa301318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aaa301318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aa3013184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aaa3013184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aaa3013184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aaa3013184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aa3013184_0_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aaa3013184_0_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aaa3013184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aaa3013184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abcb7a12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abcb7a12c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aaa7e5c35a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aaa7e5c35a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aaa7e5c35a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aaa7e5c35a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aaa7e5c35a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aaa7e5c35a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ab08ddd0d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ab08ddd0d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8e7686d9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8e7686d9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aaa3013184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aaa3013184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abe819944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abe819944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abe819944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abe819944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8e780a9ac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8e780a9ac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8e7686d927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8e7686d927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aaa3013184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aaa3013184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8e780a9ac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8e780a9ac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ab2ced1f7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ab2ced1f7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abe8199449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abe8199449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ab2ced1f7c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ab2ced1f7c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abe8199449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abe8199449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8e780a9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8e780a9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aaa3013184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aaa3013184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ab57597e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aab57597e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d28914d9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d28914d9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aaa3013184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aaa3013184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aaa3013184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aaa3013184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7048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2283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1"/>
          </p:nvPr>
        </p:nvSpPr>
        <p:spPr>
          <a:xfrm>
            <a:off x="533400" y="400050"/>
            <a:ext cx="6555000" cy="28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panoramica con didascalia">
  <p:cSld name="Immagine panoramica con didascalia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533400" y="400050"/>
            <a:ext cx="8077200" cy="23433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11"/>
          <p:cNvSpPr txBox="1">
            <a:spLocks noGrp="1"/>
          </p:cNvSpPr>
          <p:nvPr>
            <p:ph type="body" idx="1"/>
          </p:nvPr>
        </p:nvSpPr>
        <p:spPr>
          <a:xfrm>
            <a:off x="762002" y="2882900"/>
            <a:ext cx="7281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20"/>
              </a:spcBef>
              <a:spcAft>
                <a:spcPts val="0"/>
              </a:spcAft>
              <a:buSzPts val="1280"/>
              <a:buFont typeface="Century Gothic"/>
              <a:buNone/>
              <a:defRPr sz="160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sottotitolo">
  <p:cSld name="Titolo e sottotitolo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title"/>
          </p:nvPr>
        </p:nvSpPr>
        <p:spPr>
          <a:xfrm>
            <a:off x="533400" y="400050"/>
            <a:ext cx="80772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body" idx="1"/>
          </p:nvPr>
        </p:nvSpPr>
        <p:spPr>
          <a:xfrm>
            <a:off x="533400" y="3086100"/>
            <a:ext cx="6383700" cy="14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zione con didascalia">
  <p:cSld name="Citazione con didascalia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856283" y="400050"/>
            <a:ext cx="68598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1066800" y="2571750"/>
            <a:ext cx="64026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body" idx="2"/>
          </p:nvPr>
        </p:nvSpPr>
        <p:spPr>
          <a:xfrm>
            <a:off x="533400" y="3225803"/>
            <a:ext cx="6382500" cy="1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100" name="Google Shape;100;p13"/>
          <p:cNvSpPr txBox="1"/>
          <p:nvPr/>
        </p:nvSpPr>
        <p:spPr>
          <a:xfrm>
            <a:off x="228600" y="53296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1" name="Google Shape;101;p13"/>
          <p:cNvSpPr txBox="1"/>
          <p:nvPr/>
        </p:nvSpPr>
        <p:spPr>
          <a:xfrm>
            <a:off x="7696200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a nome">
  <p:cSld name="Scheda nome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>
            <a:spLocks noGrp="1"/>
          </p:cNvSpPr>
          <p:nvPr>
            <p:ph type="title"/>
          </p:nvPr>
        </p:nvSpPr>
        <p:spPr>
          <a:xfrm>
            <a:off x="533400" y="2571750"/>
            <a:ext cx="63825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1"/>
          </p:nvPr>
        </p:nvSpPr>
        <p:spPr>
          <a:xfrm>
            <a:off x="533400" y="3849735"/>
            <a:ext cx="63837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a nome citazione">
  <p:cSld name="Scheda nome citazion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856284" y="400050"/>
            <a:ext cx="68598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body" idx="1"/>
          </p:nvPr>
        </p:nvSpPr>
        <p:spPr>
          <a:xfrm>
            <a:off x="533400" y="2914650"/>
            <a:ext cx="63825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2"/>
          </p:nvPr>
        </p:nvSpPr>
        <p:spPr>
          <a:xfrm>
            <a:off x="533400" y="3714750"/>
            <a:ext cx="63825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228600" y="53296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7696200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o o falso">
  <p:cSld name="Vero o falso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533400" y="400050"/>
            <a:ext cx="75258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body" idx="1"/>
          </p:nvPr>
        </p:nvSpPr>
        <p:spPr>
          <a:xfrm>
            <a:off x="533400" y="2946400"/>
            <a:ext cx="63825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2"/>
          </p:nvPr>
        </p:nvSpPr>
        <p:spPr>
          <a:xfrm>
            <a:off x="533400" y="3575051"/>
            <a:ext cx="6382500" cy="9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body" idx="1"/>
          </p:nvPr>
        </p:nvSpPr>
        <p:spPr>
          <a:xfrm rot="5400000">
            <a:off x="2397917" y="-1464599"/>
            <a:ext cx="2825700" cy="65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 rot="5400000">
            <a:off x="5931150" y="1035300"/>
            <a:ext cx="3314700" cy="20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1"/>
          </p:nvPr>
        </p:nvSpPr>
        <p:spPr>
          <a:xfrm rot="5400000">
            <a:off x="1401012" y="-467550"/>
            <a:ext cx="4114800" cy="58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4335068" y="877448"/>
            <a:ext cx="4814700" cy="3745250"/>
            <a:chOff x="4335068" y="1169931"/>
            <a:chExt cx="4814700" cy="4993667"/>
          </a:xfrm>
        </p:grpSpPr>
        <p:cxnSp>
          <p:nvCxnSpPr>
            <p:cNvPr id="25" name="Google Shape;25;p3"/>
            <p:cNvCxnSpPr/>
            <p:nvPr/>
          </p:nvCxnSpPr>
          <p:spPr>
            <a:xfrm flipH="1">
              <a:off x="6009300" y="1169931"/>
              <a:ext cx="3134700" cy="31347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3"/>
            <p:cNvCxnSpPr/>
            <p:nvPr/>
          </p:nvCxnSpPr>
          <p:spPr>
            <a:xfrm flipH="1">
              <a:off x="4335068" y="1348898"/>
              <a:ext cx="4814700" cy="48147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" name="Google Shape;27;p3"/>
            <p:cNvCxnSpPr/>
            <p:nvPr/>
          </p:nvCxnSpPr>
          <p:spPr>
            <a:xfrm flipH="1">
              <a:off x="5225649" y="1469269"/>
              <a:ext cx="3912000" cy="39120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" name="Google Shape;28;p3"/>
            <p:cNvCxnSpPr/>
            <p:nvPr/>
          </p:nvCxnSpPr>
          <p:spPr>
            <a:xfrm flipH="1">
              <a:off x="5304600" y="1307856"/>
              <a:ext cx="3839400" cy="3839400"/>
            </a:xfrm>
            <a:prstGeom prst="straightConnector1">
              <a:avLst/>
            </a:prstGeom>
            <a:noFill/>
            <a:ln w="317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3"/>
            <p:cNvCxnSpPr/>
            <p:nvPr/>
          </p:nvCxnSpPr>
          <p:spPr>
            <a:xfrm flipH="1">
              <a:off x="5707149" y="1770196"/>
              <a:ext cx="3430500" cy="3430500"/>
            </a:xfrm>
            <a:prstGeom prst="straightConnector1">
              <a:avLst/>
            </a:prstGeom>
            <a:noFill/>
            <a:ln w="317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>
            <a:off x="533400" y="400050"/>
            <a:ext cx="6154800" cy="23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  <a:defRPr sz="44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533400" y="2882901"/>
            <a:ext cx="4954200" cy="14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BFBFBF"/>
                </a:solidFill>
              </a:defRPr>
            </a:lvl1pPr>
            <a:lvl2pPr lvl="1" algn="ctr" rtl="0">
              <a:spcBef>
                <a:spcPts val="600"/>
              </a:spcBef>
              <a:spcAft>
                <a:spcPts val="0"/>
              </a:spcAft>
              <a:buSzPts val="144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6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600"/>
              </a:spcBef>
              <a:spcAft>
                <a:spcPts val="600"/>
              </a:spcAft>
              <a:buSzPts val="112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533400" y="1485899"/>
            <a:ext cx="6402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533400" y="3365500"/>
            <a:ext cx="6402600" cy="11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1"/>
          </p:nvPr>
        </p:nvSpPr>
        <p:spPr>
          <a:xfrm>
            <a:off x="533400" y="400050"/>
            <a:ext cx="3950100" cy="28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2"/>
          </p:nvPr>
        </p:nvSpPr>
        <p:spPr>
          <a:xfrm>
            <a:off x="4662362" y="400050"/>
            <a:ext cx="39483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1"/>
          </p:nvPr>
        </p:nvSpPr>
        <p:spPr>
          <a:xfrm>
            <a:off x="762001" y="400050"/>
            <a:ext cx="3717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2"/>
          </p:nvPr>
        </p:nvSpPr>
        <p:spPr>
          <a:xfrm>
            <a:off x="533399" y="857250"/>
            <a:ext cx="3945600" cy="23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3"/>
          </p:nvPr>
        </p:nvSpPr>
        <p:spPr>
          <a:xfrm>
            <a:off x="4855016" y="425054"/>
            <a:ext cx="37641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4"/>
          </p:nvPr>
        </p:nvSpPr>
        <p:spPr>
          <a:xfrm>
            <a:off x="4662362" y="857250"/>
            <a:ext cx="39567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5418667" y="400050"/>
            <a:ext cx="3200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None/>
              <a:defRPr sz="2000" b="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1"/>
          </p:nvPr>
        </p:nvSpPr>
        <p:spPr>
          <a:xfrm>
            <a:off x="533399" y="400050"/>
            <a:ext cx="4438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2"/>
          </p:nvPr>
        </p:nvSpPr>
        <p:spPr>
          <a:xfrm>
            <a:off x="5418667" y="1657352"/>
            <a:ext cx="3200400" cy="1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4495800" y="1085850"/>
            <a:ext cx="35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>
            <a:spLocks noGrp="1"/>
          </p:cNvSpPr>
          <p:nvPr>
            <p:ph type="pic" idx="2"/>
          </p:nvPr>
        </p:nvSpPr>
        <p:spPr>
          <a:xfrm>
            <a:off x="762000" y="685800"/>
            <a:ext cx="3281100" cy="36006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10"/>
          <p:cNvSpPr txBox="1">
            <a:spLocks noGrp="1"/>
          </p:cNvSpPr>
          <p:nvPr>
            <p:ph type="body" idx="1"/>
          </p:nvPr>
        </p:nvSpPr>
        <p:spPr>
          <a:xfrm>
            <a:off x="4496027" y="2057400"/>
            <a:ext cx="3564300" cy="15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6670585" y="2921092"/>
            <a:ext cx="2470587" cy="1994079"/>
            <a:chOff x="6686934" y="3259666"/>
            <a:chExt cx="2982000" cy="3209011"/>
          </a:xfrm>
        </p:grpSpPr>
        <p:cxnSp>
          <p:nvCxnSpPr>
            <p:cNvPr id="7" name="Google Shape;7;p1"/>
            <p:cNvCxnSpPr/>
            <p:nvPr/>
          </p:nvCxnSpPr>
          <p:spPr>
            <a:xfrm flipH="1">
              <a:off x="8756034" y="3259666"/>
              <a:ext cx="912900" cy="912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1"/>
            <p:cNvCxnSpPr/>
            <p:nvPr/>
          </p:nvCxnSpPr>
          <p:spPr>
            <a:xfrm flipH="1">
              <a:off x="6686934" y="3486677"/>
              <a:ext cx="2982000" cy="2982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1"/>
            <p:cNvCxnSpPr/>
            <p:nvPr/>
          </p:nvCxnSpPr>
          <p:spPr>
            <a:xfrm flipH="1">
              <a:off x="7772334" y="3581400"/>
              <a:ext cx="1896600" cy="18966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10;p1"/>
            <p:cNvCxnSpPr/>
            <p:nvPr/>
          </p:nvCxnSpPr>
          <p:spPr>
            <a:xfrm flipH="1">
              <a:off x="7923252" y="3433394"/>
              <a:ext cx="1739700" cy="1739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11;p1"/>
            <p:cNvCxnSpPr/>
            <p:nvPr/>
          </p:nvCxnSpPr>
          <p:spPr>
            <a:xfrm flipH="1">
              <a:off x="8399052" y="3985317"/>
              <a:ext cx="1263900" cy="12639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533400" y="400051"/>
            <a:ext cx="6555000" cy="28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02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openxmlformats.org/officeDocument/2006/relationships/image" Target="../media/image1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png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png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ergast.com/mrd/" TargetMode="External"/><Relationship Id="rId7" Type="http://schemas.openxmlformats.org/officeDocument/2006/relationships/hyperlink" Target="https://github.com/Imagin-io/country-nationality-list/tree/master" TargetMode="External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oUpperCase78/formula1-datasets" TargetMode="External"/><Relationship Id="rId11" Type="http://schemas.openxmlformats.org/officeDocument/2006/relationships/image" Target="../media/image6.png"/><Relationship Id="rId5" Type="http://schemas.openxmlformats.org/officeDocument/2006/relationships/hyperlink" Target="https://ratings-api.ea.com/v2/entities/f1-23-drivers-ratings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s://www.kaggle.com/datasets/rohanrao/formula-1-world-championship-1950-2020" TargetMode="External"/><Relationship Id="rId9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4.png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2274250" y="3044425"/>
            <a:ext cx="51921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rgbClr val="9E9E9E"/>
                </a:solidFill>
                <a:latin typeface="Formula1 Display Regular" panose="02000000000000000000" pitchFamily="50" charset="0"/>
              </a:rPr>
              <a:t>Developed by:</a:t>
            </a:r>
            <a:endParaRPr sz="1400">
              <a:solidFill>
                <a:srgbClr val="9E9E9E"/>
              </a:solidFill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Formula1 Display Regular" panose="02000000000000000000" pitchFamily="50" charset="0"/>
              </a:rPr>
              <a:t>chriSTIAN Marchiori</a:t>
            </a:r>
            <a:endParaRPr sz="1700"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Formula1 Display Regular" panose="02000000000000000000" pitchFamily="50" charset="0"/>
              </a:rPr>
              <a:t>FAbio Zanini</a:t>
            </a:r>
            <a:endParaRPr sz="1700">
              <a:latin typeface="Formula1 Display Regular" panose="02000000000000000000" pitchFamily="50" charset="0"/>
            </a:endParaRPr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4513" y="2243700"/>
            <a:ext cx="4374975" cy="656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5000" endPos="25000" dist="38100" dir="5400000" fadeDir="5400012" sy="-100000" algn="bl" rotWithShape="0"/>
          </a:effectLst>
        </p:spPr>
      </p:pic>
      <p:pic>
        <p:nvPicPr>
          <p:cNvPr id="142" name="Google Shape;1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4925" y="166975"/>
            <a:ext cx="2554151" cy="7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5"/>
          <p:cNvSpPr/>
          <p:nvPr/>
        </p:nvSpPr>
        <p:spPr>
          <a:xfrm rot="-5400000">
            <a:off x="3753300" y="2582200"/>
            <a:ext cx="1559400" cy="1407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2586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/>
          <p:nvPr/>
        </p:nvSpPr>
        <p:spPr>
          <a:xfrm>
            <a:off x="5449650" y="3038125"/>
            <a:ext cx="1187100" cy="1011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5642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5"/>
          <p:cNvSpPr/>
          <p:nvPr/>
        </p:nvSpPr>
        <p:spPr>
          <a:xfrm>
            <a:off x="5449650" y="1695500"/>
            <a:ext cx="1258500" cy="921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8944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>
                <a:latin typeface="Formula1 Display Regular" panose="02000000000000000000" pitchFamily="50" charset="0"/>
              </a:rPr>
              <a:t>Ontology</a:t>
            </a:r>
            <a:endParaRPr sz="3500">
              <a:latin typeface="Formula1 Display Regular" panose="02000000000000000000" pitchFamily="50" charset="0"/>
            </a:endParaRPr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7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Class hierarchy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229" name="Google Shape;229;p27"/>
          <p:cNvGraphicFramePr/>
          <p:nvPr>
            <p:extLst>
              <p:ext uri="{D42A27DB-BD31-4B8C-83A1-F6EECF244321}">
                <p14:modId xmlns:p14="http://schemas.microsoft.com/office/powerpoint/2010/main" val="4249221159"/>
              </p:ext>
            </p:extLst>
          </p:nvPr>
        </p:nvGraphicFramePr>
        <p:xfrm>
          <a:off x="609600" y="1555388"/>
          <a:ext cx="4858050" cy="3112635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1987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0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960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Standing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championship standings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DriverStanding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...related to drivers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ConstructorStanding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...related to constructors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sprint race related to a specific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specific F1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Person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person in general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Represents a F1 driver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single lap in a generic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SprintLap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Represents a single lap in a sprint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RaceLap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Represents a single lap in a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360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the participation of a driver and his related constructor team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...to a qualifying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...to a sprint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…to a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Season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F1 season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rating tab for a driver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the circuits on which F1 races are done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F1 teams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qualifying related to a particular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27975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Location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the location/city of a circuit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40625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PitStop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single pitstop in a F1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40625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Country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world countries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208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status of a driver or a car in a race/sprint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  <p:pic>
        <p:nvPicPr>
          <p:cNvPr id="230" name="Google Shape;23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5025" y="923250"/>
            <a:ext cx="2317399" cy="3963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body" idx="1"/>
          </p:nvPr>
        </p:nvSpPr>
        <p:spPr>
          <a:xfrm>
            <a:off x="533400" y="1633550"/>
            <a:ext cx="6117900" cy="282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921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hasA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</a:t>
            </a:r>
            <a:r>
              <a:rPr lang="it" sz="900">
                <a:latin typeface="Formula1 Display Regular" panose="02000000000000000000" pitchFamily="50" charset="0"/>
              </a:rPr>
              <a:t>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latin typeface="Formula1 Display Regular" panose="02000000000000000000" pitchFamily="50" charset="0"/>
              </a:rPr>
              <a:t> 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Qualifying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latin typeface="Formula1 Display Regular" panose="02000000000000000000" pitchFamily="50" charset="0"/>
              </a:rPr>
              <a:t> 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Sprint)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hasCircuit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Circuit)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hasConstructor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(ConstructorStanding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Constructor)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hasCountry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(Location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Country)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hasDriver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(DriverStanding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Participation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Rating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Driver)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hasFastestLap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SprintParticipation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Lap)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hasLap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Lap)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hasLocation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(Circuit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Location)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hasNation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(Constructor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Driver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 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Country)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hasPitStop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PitStop)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hasPitStopLap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(PitStop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Lap)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hasRace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(Standing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Race)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hasStatus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SprintParticipation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Status)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inSeason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Rating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Season)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participatedInQualif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(QualifParticipation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Qualifying)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participatedInRace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Race)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participatedInSprint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(SprintParticipation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Sprint)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</p:txBody>
      </p:sp>
      <p:pic>
        <p:nvPicPr>
          <p:cNvPr id="236" name="Google Shape;23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 rotWithShape="1">
          <a:blip r:embed="rId5">
            <a:alphaModFix/>
          </a:blip>
          <a:srcRect l="1922"/>
          <a:stretch/>
        </p:blipFill>
        <p:spPr>
          <a:xfrm>
            <a:off x="5743106" y="1633213"/>
            <a:ext cx="1625026" cy="2632402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Object properties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40" name="Google Shape;240;p28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3200" y="1617450"/>
            <a:ext cx="1434950" cy="3067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8550" y="1617450"/>
            <a:ext cx="1434950" cy="317017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Data properties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50" name="Google Shape;250;p29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/>
          <p:nvPr/>
        </p:nvSpPr>
        <p:spPr>
          <a:xfrm>
            <a:off x="6320400" y="2681375"/>
            <a:ext cx="2823600" cy="2412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6238" y="3062025"/>
            <a:ext cx="1126850" cy="145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6250" y="1549863"/>
            <a:ext cx="952500" cy="130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25825" y="1549863"/>
            <a:ext cx="1115425" cy="8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06525" y="2446350"/>
            <a:ext cx="838800" cy="50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92213" y="2446350"/>
            <a:ext cx="935124" cy="206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476663" y="3876950"/>
            <a:ext cx="811323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3400" y="3857400"/>
            <a:ext cx="1033475" cy="6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33400" y="1549875"/>
            <a:ext cx="1382750" cy="218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476675" y="1549875"/>
            <a:ext cx="1175458" cy="8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008900" y="1549875"/>
            <a:ext cx="1375018" cy="18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476675" y="3031825"/>
            <a:ext cx="1000299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0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2008900" y="3571775"/>
            <a:ext cx="1205575" cy="9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0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991238" y="757212"/>
            <a:ext cx="1000300" cy="61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7288675" y="737737"/>
            <a:ext cx="1156814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0"/>
          <p:cNvPicPr preferRelativeResize="0"/>
          <p:nvPr/>
        </p:nvPicPr>
        <p:blipFill rotWithShape="1">
          <a:blip r:embed="rId19">
            <a:alphaModFix/>
          </a:blip>
          <a:srcRect t="1910" r="-2155" b="-4065"/>
          <a:stretch/>
        </p:blipFill>
        <p:spPr>
          <a:xfrm>
            <a:off x="7317000" y="3481912"/>
            <a:ext cx="1284150" cy="9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0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7295050" y="1552875"/>
            <a:ext cx="1077225" cy="17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0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Data properties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75" name="Google Shape;275;p30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>
                <a:solidFill>
                  <a:srgbClr val="212121"/>
                </a:solidFill>
                <a:latin typeface="Formula1 Display Regular" panose="02000000000000000000" pitchFamily="50" charset="0"/>
              </a:rPr>
              <a:t>Serialization</a:t>
            </a:r>
            <a:endParaRPr sz="3500">
              <a:solidFill>
                <a:srgbClr val="212121"/>
              </a:solidFill>
              <a:latin typeface="Formula1 Display Regular" panose="02000000000000000000" pitchFamily="50" charset="0"/>
            </a:endParaRPr>
          </a:p>
        </p:txBody>
      </p:sp>
      <p:pic>
        <p:nvPicPr>
          <p:cNvPr id="281" name="Google Shape;2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2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Introduction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88" name="Google Shape;2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2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1" name="Google Shape;291;p32"/>
          <p:cNvSpPr txBox="1"/>
          <p:nvPr/>
        </p:nvSpPr>
        <p:spPr>
          <a:xfrm>
            <a:off x="533399" y="1520325"/>
            <a:ext cx="6128657" cy="30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Turtle files produced by the serialization process:</a:t>
            </a:r>
            <a:endParaRPr sz="12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292" name="Google Shape;292;p32"/>
          <p:cNvGraphicFramePr/>
          <p:nvPr>
            <p:extLst>
              <p:ext uri="{D42A27DB-BD31-4B8C-83A1-F6EECF244321}">
                <p14:modId xmlns:p14="http://schemas.microsoft.com/office/powerpoint/2010/main" val="4047086408"/>
              </p:ext>
            </p:extLst>
          </p:nvPr>
        </p:nvGraphicFramePr>
        <p:xfrm>
          <a:off x="641200" y="1975450"/>
          <a:ext cx="6233750" cy="2903550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2362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1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 b="1">
                          <a:solidFill>
                            <a:schemeClr val="accen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Turtle files</a:t>
                      </a:r>
                      <a:endParaRPr sz="800" b="1">
                        <a:solidFill>
                          <a:schemeClr val="accent1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 b="1">
                          <a:solidFill>
                            <a:schemeClr val="accen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Csv files from which we extracted the data for the turtle files</a:t>
                      </a:r>
                      <a:endParaRPr sz="800" b="1">
                        <a:solidFill>
                          <a:schemeClr val="accent1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circuits.csv, countries.csv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constructors.csv, nationalities.csv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drivers.csv, </a:t>
                      </a: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nationalities.csv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laps1.ttl and laps2.ttl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lap_times.csv, results.csv, constructor_results.csv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qualifying.csv, races.csv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race_participation.ttl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results.csv, constructor_results.csv, lap_times.csv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ratings.csv, drivers.csv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sprint_results.csv, races.csv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standings.ttl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driver_standings.csv, constructor_standings.csv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status_season.ttl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status.csv, seasons.csv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stops.ttl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pit_stops.csv, results.csv, constructor_results.csv, lap_times.csv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/>
          <p:nvPr/>
        </p:nvSpPr>
        <p:spPr>
          <a:xfrm>
            <a:off x="6552275" y="3686725"/>
            <a:ext cx="2591700" cy="1323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Introduction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149" name="Google Shape;149;p20"/>
          <p:cNvSpPr txBox="1">
            <a:spLocks noGrp="1"/>
          </p:cNvSpPr>
          <p:nvPr>
            <p:ph type="body" idx="1"/>
          </p:nvPr>
        </p:nvSpPr>
        <p:spPr>
          <a:xfrm>
            <a:off x="735900" y="1633225"/>
            <a:ext cx="6352500" cy="243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just" rtl="0">
              <a:spcBef>
                <a:spcPts val="36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This project aims to create a graph database representing the world of Formula 1.</a:t>
            </a:r>
            <a:endParaRPr sz="1300">
              <a:solidFill>
                <a:srgbClr val="1F2328"/>
              </a:solidFill>
              <a:latin typeface="Formula1 Display Regular" panose="02000000000000000000" pitchFamily="50" charset="0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Formula 1 (a.k.a. F1 or Formula One) is the highest category of single-seat auto racing sanctioned by the Fédération Internationale de l'Automobile (FIA) and owned by the Formula One Group.</a:t>
            </a:r>
            <a:endParaRPr sz="1300">
              <a:solidFill>
                <a:srgbClr val="1F2328"/>
              </a:solidFill>
              <a:latin typeface="Formula1 Display Regular" panose="02000000000000000000" pitchFamily="50" charset="0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The datasets used to create this database contain information regarding races, drivers, driver ratings, constructors, qualifying, circuits, lap times, pit stops, and championships from 1950 until the latest 2023 season.</a:t>
            </a:r>
            <a:endParaRPr sz="1300">
              <a:solidFill>
                <a:srgbClr val="1F2328"/>
              </a:solidFill>
              <a:latin typeface="Formula1 Display Regular" panose="02000000000000000000" pitchFamily="50" charset="0"/>
            </a:endParaRPr>
          </a:p>
          <a:p>
            <a:pPr marL="0" lvl="0" indent="0" algn="just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The project also consists on some SPARQL queries to show how the database works.</a:t>
            </a:r>
            <a:endParaRPr sz="1150">
              <a:solidFill>
                <a:srgbClr val="7F7F7F"/>
              </a:solidFill>
              <a:latin typeface="Formula1 Display Regular" panose="02000000000000000000" pitchFamily="50" charset="0"/>
            </a:endParaRPr>
          </a:p>
        </p:txBody>
      </p:sp>
      <p:pic>
        <p:nvPicPr>
          <p:cNvPr id="150" name="Google Shape;1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18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 rotWithShape="1">
          <a:blip r:embed="rId5">
            <a:alphaModFix/>
          </a:blip>
          <a:srcRect l="40949" r="34720"/>
          <a:stretch/>
        </p:blipFill>
        <p:spPr>
          <a:xfrm>
            <a:off x="7475475" y="0"/>
            <a:ext cx="166852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4088" y="3832376"/>
            <a:ext cx="2093625" cy="117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3"/>
          <p:cNvSpPr/>
          <p:nvPr/>
        </p:nvSpPr>
        <p:spPr>
          <a:xfrm>
            <a:off x="6461475" y="2856500"/>
            <a:ext cx="2682600" cy="2127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8" name="Google Shape;298;p33"/>
          <p:cNvSpPr/>
          <p:nvPr/>
        </p:nvSpPr>
        <p:spPr>
          <a:xfrm>
            <a:off x="0" y="3537036"/>
            <a:ext cx="2926500" cy="278700"/>
          </a:xfrm>
          <a:prstGeom prst="snip1Rect">
            <a:avLst>
              <a:gd name="adj" fmla="val 50000"/>
            </a:avLst>
          </a:prstGeom>
          <a:solidFill>
            <a:srgbClr val="BFBFB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9" name="Google Shape;299;p33"/>
          <p:cNvSpPr/>
          <p:nvPr/>
        </p:nvSpPr>
        <p:spPr>
          <a:xfrm>
            <a:off x="0" y="1701804"/>
            <a:ext cx="2926500" cy="278700"/>
          </a:xfrm>
          <a:prstGeom prst="snip1Rect">
            <a:avLst>
              <a:gd name="adj" fmla="val 50000"/>
            </a:avLst>
          </a:prstGeom>
          <a:solidFill>
            <a:srgbClr val="BFBFB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0" name="Google Shape;300;p33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Matching columns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01" name="Google Shape;3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4" name="Google Shape;304;p33"/>
          <p:cNvSpPr txBox="1"/>
          <p:nvPr/>
        </p:nvSpPr>
        <p:spPr>
          <a:xfrm>
            <a:off x="695325" y="1650075"/>
            <a:ext cx="5604600" cy="23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entury Gothic"/>
              <a:buAutoNum type="arabicPeriod"/>
            </a:pPr>
            <a:r>
              <a:rPr lang="it" sz="150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Join</a:t>
            </a:r>
            <a:endParaRPr sz="150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2" algn="just"/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joined </a:t>
            </a:r>
            <a:r>
              <a:rPr lang="it" sz="1500" i="1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results.csv</a:t>
            </a:r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and </a:t>
            </a:r>
            <a:r>
              <a:rPr lang="it" sz="1500" i="1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constructor_results.csv</a:t>
            </a:r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in a single Pandas data frame. Then, all the results concerning the constructor team were matched with the driver results before managing the data frame.</a:t>
            </a: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1" indent="-355600">
              <a:buClr>
                <a:schemeClr val="accent1"/>
              </a:buClr>
              <a:buSzPts val="2000"/>
              <a:buFont typeface="+mj-lt"/>
              <a:buAutoNum type="arabicPeriod" startAt="2"/>
            </a:pPr>
            <a:r>
              <a:rPr lang="it" sz="150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Search</a:t>
            </a: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1" algn="just"/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For each current row evaluated, we searched for a matching row in the second table in order to match some constraints, such as some keys.</a:t>
            </a: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BFBFB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5" name="Google Shape;305;p33"/>
          <p:cNvSpPr/>
          <p:nvPr/>
        </p:nvSpPr>
        <p:spPr>
          <a:xfrm>
            <a:off x="6393400" y="1821875"/>
            <a:ext cx="1080000" cy="2787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entury Gothic"/>
                <a:ea typeface="Century Gothic"/>
                <a:cs typeface="Century Gothic"/>
                <a:sym typeface="Century Gothic"/>
              </a:rPr>
              <a:t>results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6" name="Google Shape;306;p33"/>
          <p:cNvSpPr/>
          <p:nvPr/>
        </p:nvSpPr>
        <p:spPr>
          <a:xfrm>
            <a:off x="7859200" y="1821875"/>
            <a:ext cx="1080000" cy="2787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latin typeface="Century Gothic"/>
                <a:ea typeface="Century Gothic"/>
                <a:cs typeface="Century Gothic"/>
                <a:sym typeface="Century Gothic"/>
              </a:rPr>
              <a:t>constructor_result</a:t>
            </a:r>
            <a:endParaRPr sz="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" name="Google Shape;30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725" y="1860425"/>
            <a:ext cx="201600" cy="2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12000" y="1860425"/>
            <a:ext cx="201600" cy="2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3"/>
          <p:cNvSpPr/>
          <p:nvPr/>
        </p:nvSpPr>
        <p:spPr>
          <a:xfrm rot="10800000">
            <a:off x="7473375" y="1860425"/>
            <a:ext cx="389100" cy="642000"/>
          </a:xfrm>
          <a:prstGeom prst="leftRightUpArrow">
            <a:avLst>
              <a:gd name="adj1" fmla="val 25000"/>
              <a:gd name="adj2" fmla="val 25000"/>
              <a:gd name="adj3" fmla="val 25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0" name="Google Shape;310;p33"/>
          <p:cNvSpPr/>
          <p:nvPr/>
        </p:nvSpPr>
        <p:spPr>
          <a:xfrm>
            <a:off x="7088075" y="2502425"/>
            <a:ext cx="1196100" cy="2787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entury Gothic"/>
                <a:ea typeface="Century Gothic"/>
                <a:cs typeface="Century Gothic"/>
                <a:sym typeface="Century Gothic"/>
              </a:rPr>
              <a:t>joined df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1" name="Google Shape;311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01200" y="2527800"/>
            <a:ext cx="201600" cy="2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3"/>
          <p:cNvSpPr txBox="1"/>
          <p:nvPr/>
        </p:nvSpPr>
        <p:spPr>
          <a:xfrm>
            <a:off x="7678613" y="2062025"/>
            <a:ext cx="668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left join</a:t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3" name="Google Shape;313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90725" y="3493950"/>
            <a:ext cx="538925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73800" y="3493950"/>
            <a:ext cx="538925" cy="538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33"/>
          <p:cNvCxnSpPr>
            <a:stCxn id="313" idx="3"/>
          </p:cNvCxnSpPr>
          <p:nvPr/>
        </p:nvCxnSpPr>
        <p:spPr>
          <a:xfrm>
            <a:off x="7329650" y="3763412"/>
            <a:ext cx="643200" cy="156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6" name="Google Shape;316;p33"/>
          <p:cNvSpPr txBox="1"/>
          <p:nvPr/>
        </p:nvSpPr>
        <p:spPr>
          <a:xfrm>
            <a:off x="6609138" y="3262075"/>
            <a:ext cx="902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race_part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7" name="Google Shape;317;p33"/>
          <p:cNvSpPr txBox="1"/>
          <p:nvPr/>
        </p:nvSpPr>
        <p:spPr>
          <a:xfrm>
            <a:off x="7792213" y="3262075"/>
            <a:ext cx="902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laps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33"/>
          <p:cNvSpPr txBox="1"/>
          <p:nvPr/>
        </p:nvSpPr>
        <p:spPr>
          <a:xfrm rot="934670">
            <a:off x="7350612" y="3555622"/>
            <a:ext cx="668039" cy="33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search</a:t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"/>
          <p:cNvSpPr/>
          <p:nvPr/>
        </p:nvSpPr>
        <p:spPr>
          <a:xfrm>
            <a:off x="6202025" y="2752725"/>
            <a:ext cx="2942100" cy="2296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4" name="Google Shape;324;p34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904964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Nationality to country mapping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25" name="Google Shape;3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4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" name="Google Shape;328;p34"/>
          <p:cNvSpPr txBox="1"/>
          <p:nvPr/>
        </p:nvSpPr>
        <p:spPr>
          <a:xfrm>
            <a:off x="695325" y="1650075"/>
            <a:ext cx="5175900" cy="29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used this approach in </a:t>
            </a:r>
            <a:r>
              <a:rPr lang="it" sz="1100" i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drivers.ttl</a:t>
            </a: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and </a:t>
            </a:r>
            <a:r>
              <a:rPr lang="it" sz="1100" i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constructors.ttl</a:t>
            </a: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to maintain a single class country taken by an external source.</a:t>
            </a: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In this way, we avoided creating an additional nationality class and it was not necessary to link each individual in the nationality class to the country class via an object property. </a:t>
            </a: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The mapping was done directly in the serialization step.</a:t>
            </a: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29" name="Google Shape;329;p34"/>
          <p:cNvGraphicFramePr/>
          <p:nvPr/>
        </p:nvGraphicFramePr>
        <p:xfrm>
          <a:off x="5966000" y="1809313"/>
          <a:ext cx="2880350" cy="2023506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503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4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5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5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num_code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alpha_2_code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alpha_3_code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en_short_name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nationality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Afghanistan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Afghan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248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AX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Åland Islands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Åland Island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Albania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Albanian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12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DZ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DZA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Algeria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Algerian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16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AS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ASM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American Samoa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American Samoan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19050" marB="19050" anchor="ctr">
                    <a:lnL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Andorra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Andorran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24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AO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AGO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Angola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Angolan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660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AI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Anguilla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Anguillan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AQ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Antarctica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Antarctic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Antigua and Barbuda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Antiguan or Barbudan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19050" marB="19050" anchor="ctr">
                    <a:lnL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32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Argentina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Argentine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330" name="Google Shape;33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5113" y="3932950"/>
            <a:ext cx="302125" cy="30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7325" y="3558721"/>
            <a:ext cx="2671898" cy="1187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39;p35">
            <a:extLst>
              <a:ext uri="{FF2B5EF4-FFF2-40B4-BE49-F238E27FC236}">
                <a16:creationId xmlns:a16="http://schemas.microsoft.com/office/drawing/2014/main" id="{79DD1591-CE4E-4547-B732-AB7FD5941C91}"/>
              </a:ext>
            </a:extLst>
          </p:cNvPr>
          <p:cNvSpPr/>
          <p:nvPr/>
        </p:nvSpPr>
        <p:spPr>
          <a:xfrm>
            <a:off x="0" y="4119483"/>
            <a:ext cx="3328800" cy="238262"/>
          </a:xfrm>
          <a:prstGeom prst="snip1Rect">
            <a:avLst>
              <a:gd name="adj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Google Shape;339;p35">
            <a:extLst>
              <a:ext uri="{FF2B5EF4-FFF2-40B4-BE49-F238E27FC236}">
                <a16:creationId xmlns:a16="http://schemas.microsoft.com/office/drawing/2014/main" id="{9C9657B0-244C-05F1-ABD9-ADDAB2C1C567}"/>
              </a:ext>
            </a:extLst>
          </p:cNvPr>
          <p:cNvSpPr/>
          <p:nvPr/>
        </p:nvSpPr>
        <p:spPr>
          <a:xfrm>
            <a:off x="0" y="3014462"/>
            <a:ext cx="3328800" cy="238262"/>
          </a:xfrm>
          <a:prstGeom prst="snip1Rect">
            <a:avLst>
              <a:gd name="adj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" name="Google Shape;336;p35"/>
          <p:cNvSpPr/>
          <p:nvPr/>
        </p:nvSpPr>
        <p:spPr>
          <a:xfrm>
            <a:off x="6474450" y="2822675"/>
            <a:ext cx="2669700" cy="2213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" name="Google Shape;339;p35"/>
          <p:cNvSpPr/>
          <p:nvPr/>
        </p:nvSpPr>
        <p:spPr>
          <a:xfrm>
            <a:off x="0" y="1909442"/>
            <a:ext cx="3328800" cy="238262"/>
          </a:xfrm>
          <a:prstGeom prst="snip1Rect">
            <a:avLst>
              <a:gd name="adj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0" name="Google Shape;340;p35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Time format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41" name="Google Shape;3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5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4" name="Google Shape;344;p35"/>
          <p:cNvSpPr txBox="1"/>
          <p:nvPr/>
        </p:nvSpPr>
        <p:spPr>
          <a:xfrm>
            <a:off x="714775" y="1608375"/>
            <a:ext cx="5601000" cy="27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5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used 3 functions to manage time:</a:t>
            </a:r>
            <a:endParaRPr sz="145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" sz="145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time_formatter</a:t>
            </a:r>
            <a:endParaRPr lang="en-US"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1" algn="just"/>
            <a:r>
              <a:rPr lang="en-US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Function that transforms a time value to the </a:t>
            </a:r>
            <a:r>
              <a:rPr lang="en-US" sz="145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standard </a:t>
            </a:r>
            <a:r>
              <a:rPr lang="en-US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45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%H:%M:%S.%f </a:t>
            </a:r>
            <a:r>
              <a:rPr lang="en-US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format, adds the zeros and the missing colon to the beginning and end of the string.</a:t>
            </a:r>
            <a:endParaRPr lang="en-US" sz="145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-IT" sz="145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gap_formatter</a:t>
            </a:r>
          </a:p>
          <a:p>
            <a:pPr marL="457200" lvl="1" algn="just"/>
            <a:r>
              <a:rPr lang="it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Function that transforms a gap time value to the standard %H:%M:%S.%f format, adds the zeros and the missing colon to the beginning and end of the string.</a:t>
            </a:r>
            <a:endParaRPr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" sz="145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time_converter</a:t>
            </a:r>
            <a:endParaRPr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Function that calculates a driver's actual arrival time using the winner's arrival time and the time distance from it.</a:t>
            </a:r>
            <a:endParaRPr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5" name="Google Shape;345;p35"/>
          <p:cNvSpPr/>
          <p:nvPr/>
        </p:nvSpPr>
        <p:spPr>
          <a:xfrm>
            <a:off x="6690075" y="19228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17:02.3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6" name="Google Shape;346;p35"/>
          <p:cNvSpPr/>
          <p:nvPr/>
        </p:nvSpPr>
        <p:spPr>
          <a:xfrm>
            <a:off x="8018125" y="19228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00:17:02.300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47" name="Google Shape;347;p35"/>
          <p:cNvCxnSpPr>
            <a:stCxn id="345" idx="3"/>
            <a:endCxn id="346" idx="1"/>
          </p:cNvCxnSpPr>
          <p:nvPr/>
        </p:nvCxnSpPr>
        <p:spPr>
          <a:xfrm>
            <a:off x="7626075" y="2044525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8" name="Google Shape;348;p35"/>
          <p:cNvSpPr/>
          <p:nvPr/>
        </p:nvSpPr>
        <p:spPr>
          <a:xfrm>
            <a:off x="6707838" y="28226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9" name="Google Shape;349;p35"/>
          <p:cNvSpPr/>
          <p:nvPr/>
        </p:nvSpPr>
        <p:spPr>
          <a:xfrm>
            <a:off x="8035888" y="28226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00:07:02.345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0" name="Google Shape;350;p35"/>
          <p:cNvCxnSpPr>
            <a:stCxn id="348" idx="3"/>
            <a:endCxn id="349" idx="1"/>
          </p:cNvCxnSpPr>
          <p:nvPr/>
        </p:nvCxnSpPr>
        <p:spPr>
          <a:xfrm>
            <a:off x="7643838" y="2944325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1" name="Google Shape;351;p35"/>
          <p:cNvSpPr/>
          <p:nvPr/>
        </p:nvSpPr>
        <p:spPr>
          <a:xfrm>
            <a:off x="6690100" y="22406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1:47:02.345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2" name="Google Shape;352;p35"/>
          <p:cNvSpPr/>
          <p:nvPr/>
        </p:nvSpPr>
        <p:spPr>
          <a:xfrm>
            <a:off x="8018150" y="22406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01:47:02.345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3" name="Google Shape;353;p35"/>
          <p:cNvCxnSpPr>
            <a:stCxn id="351" idx="3"/>
            <a:endCxn id="352" idx="1"/>
          </p:cNvCxnSpPr>
          <p:nvPr/>
        </p:nvCxnSpPr>
        <p:spPr>
          <a:xfrm>
            <a:off x="7626100" y="2362300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4" name="Google Shape;354;p35"/>
          <p:cNvSpPr/>
          <p:nvPr/>
        </p:nvSpPr>
        <p:spPr>
          <a:xfrm>
            <a:off x="6707863" y="31761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+145.31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5" name="Google Shape;355;p35"/>
          <p:cNvSpPr/>
          <p:nvPr/>
        </p:nvSpPr>
        <p:spPr>
          <a:xfrm>
            <a:off x="8035913" y="31761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00:02:25.310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6" name="Google Shape;356;p35"/>
          <p:cNvCxnSpPr>
            <a:stCxn id="354" idx="3"/>
            <a:endCxn id="355" idx="1"/>
          </p:cNvCxnSpPr>
          <p:nvPr/>
        </p:nvCxnSpPr>
        <p:spPr>
          <a:xfrm>
            <a:off x="7643863" y="3297800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7" name="Google Shape;357;p35"/>
          <p:cNvSpPr txBox="1"/>
          <p:nvPr/>
        </p:nvSpPr>
        <p:spPr>
          <a:xfrm>
            <a:off x="6476275" y="3736925"/>
            <a:ext cx="12354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Driver gap time: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8" name="Google Shape;358;p35"/>
          <p:cNvSpPr/>
          <p:nvPr/>
        </p:nvSpPr>
        <p:spPr>
          <a:xfrm>
            <a:off x="8035913" y="375462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+122.345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35"/>
          <p:cNvSpPr txBox="1"/>
          <p:nvPr/>
        </p:nvSpPr>
        <p:spPr>
          <a:xfrm>
            <a:off x="6478725" y="4158825"/>
            <a:ext cx="13587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Winner arrival time:</a:t>
            </a:r>
            <a:r>
              <a:rPr lang="it" sz="1000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000">
              <a:solidFill>
                <a:srgbClr val="BFBFB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35"/>
          <p:cNvSpPr/>
          <p:nvPr/>
        </p:nvSpPr>
        <p:spPr>
          <a:xfrm>
            <a:off x="8035913" y="419152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1:00:00.000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1" name="Google Shape;361;p35"/>
          <p:cNvSpPr txBox="1"/>
          <p:nvPr/>
        </p:nvSpPr>
        <p:spPr>
          <a:xfrm>
            <a:off x="6478725" y="4628425"/>
            <a:ext cx="12840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Driver arrival time: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2" name="Google Shape;362;p35"/>
          <p:cNvSpPr/>
          <p:nvPr/>
        </p:nvSpPr>
        <p:spPr>
          <a:xfrm>
            <a:off x="8035888" y="462842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01:02:02.345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7649363" y="1875925"/>
            <a:ext cx="3048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4" name="Google Shape;364;p35"/>
          <p:cNvSpPr txBox="1"/>
          <p:nvPr/>
        </p:nvSpPr>
        <p:spPr>
          <a:xfrm>
            <a:off x="7649350" y="2166175"/>
            <a:ext cx="3048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35"/>
          <p:cNvSpPr txBox="1"/>
          <p:nvPr/>
        </p:nvSpPr>
        <p:spPr>
          <a:xfrm>
            <a:off x="7649352" y="2732000"/>
            <a:ext cx="3687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35"/>
          <p:cNvSpPr txBox="1"/>
          <p:nvPr/>
        </p:nvSpPr>
        <p:spPr>
          <a:xfrm>
            <a:off x="7655577" y="3097588"/>
            <a:ext cx="3687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7" name="Google Shape;367;p35"/>
          <p:cNvSpPr/>
          <p:nvPr/>
        </p:nvSpPr>
        <p:spPr>
          <a:xfrm>
            <a:off x="7003975" y="3997925"/>
            <a:ext cx="180000" cy="180000"/>
          </a:xfrm>
          <a:prstGeom prst="mathPlus">
            <a:avLst>
              <a:gd name="adj1" fmla="val 2352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8" name="Google Shape;368;p35"/>
          <p:cNvSpPr/>
          <p:nvPr/>
        </p:nvSpPr>
        <p:spPr>
          <a:xfrm>
            <a:off x="7003975" y="4448425"/>
            <a:ext cx="180000" cy="1800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6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Qualifying and Sprint classes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74" name="Google Shape;3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7" name="Google Shape;377;p36"/>
          <p:cNvSpPr txBox="1"/>
          <p:nvPr/>
        </p:nvSpPr>
        <p:spPr>
          <a:xfrm>
            <a:off x="709300" y="1684750"/>
            <a:ext cx="6116400" cy="16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In the source dataset, we have two csv files concerning the races: 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Char char="●"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the one for the generic race (races.csv) and 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Char char="●"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the one for each driver's participation in the race (results.csv).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For qualifying and sprints this does not happen and we only have files representing the participations (qualifying.csv, sprint_results.csv).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To make the database more consistent, we decided to </a:t>
            </a:r>
            <a:r>
              <a:rPr lang="it" sz="1000" b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add two classes,</a:t>
            </a:r>
            <a:r>
              <a:rPr lang="it" sz="10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Sprint </a:t>
            </a: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and</a:t>
            </a:r>
            <a:r>
              <a:rPr lang="it" sz="10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Qualifying,</a:t>
            </a: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to represent the generic sprints and qualifications, not related to the driver.</a:t>
            </a:r>
            <a:endParaRPr sz="10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78" name="Google Shape;37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9100" y="1273875"/>
            <a:ext cx="2956150" cy="14939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79" name="Google Shape;379;p36"/>
          <p:cNvGraphicFramePr/>
          <p:nvPr/>
        </p:nvGraphicFramePr>
        <p:xfrm>
          <a:off x="1891625" y="3878875"/>
          <a:ext cx="1914250" cy="448800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…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quali_date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quali_time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…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…</a:t>
                      </a:r>
                      <a:endParaRPr sz="500" b="1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2020/01/05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17:00:00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2021/06/20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18:00:00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2023/07/01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19:00:00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80" name="Google Shape;380;p36"/>
          <p:cNvSpPr/>
          <p:nvPr/>
        </p:nvSpPr>
        <p:spPr>
          <a:xfrm>
            <a:off x="5266975" y="3833875"/>
            <a:ext cx="615600" cy="5388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latin typeface="Century Gothic"/>
                <a:ea typeface="Century Gothic"/>
                <a:cs typeface="Century Gothic"/>
                <a:sym typeface="Century Gothic"/>
              </a:rPr>
              <a:t>Qualifying</a:t>
            </a:r>
            <a:endParaRPr sz="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1" name="Google Shape;381;p36"/>
          <p:cNvSpPr txBox="1"/>
          <p:nvPr/>
        </p:nvSpPr>
        <p:spPr>
          <a:xfrm>
            <a:off x="3977300" y="3426175"/>
            <a:ext cx="10398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latin typeface="Century Gothic"/>
                <a:ea typeface="Century Gothic"/>
                <a:cs typeface="Century Gothic"/>
                <a:sym typeface="Century Gothic"/>
              </a:rPr>
              <a:t>quali_date^^xsd:date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82" name="Google Shape;382;p36"/>
          <p:cNvCxnSpPr>
            <a:stCxn id="381" idx="3"/>
            <a:endCxn id="380" idx="1"/>
          </p:cNvCxnSpPr>
          <p:nvPr/>
        </p:nvCxnSpPr>
        <p:spPr>
          <a:xfrm>
            <a:off x="5017100" y="3538225"/>
            <a:ext cx="339900" cy="374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3" name="Google Shape;383;p36"/>
          <p:cNvSpPr txBox="1"/>
          <p:nvPr/>
        </p:nvSpPr>
        <p:spPr>
          <a:xfrm>
            <a:off x="4022700" y="3649800"/>
            <a:ext cx="9942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latin typeface="Century Gothic"/>
                <a:ea typeface="Century Gothic"/>
                <a:cs typeface="Century Gothic"/>
                <a:sym typeface="Century Gothic"/>
              </a:rPr>
              <a:t>quali_time^^xsd:time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84" name="Google Shape;384;p36"/>
          <p:cNvCxnSpPr>
            <a:stCxn id="383" idx="3"/>
            <a:endCxn id="380" idx="1"/>
          </p:cNvCxnSpPr>
          <p:nvPr/>
        </p:nvCxnSpPr>
        <p:spPr>
          <a:xfrm>
            <a:off x="5016900" y="3761850"/>
            <a:ext cx="340200" cy="150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5" name="Google Shape;385;p36"/>
          <p:cNvSpPr/>
          <p:nvPr/>
        </p:nvSpPr>
        <p:spPr>
          <a:xfrm>
            <a:off x="2440075" y="3505900"/>
            <a:ext cx="1537500" cy="327900"/>
          </a:xfrm>
          <a:prstGeom prst="bentArrow">
            <a:avLst>
              <a:gd name="adj1" fmla="val 16095"/>
              <a:gd name="adj2" fmla="val 10018"/>
              <a:gd name="adj3" fmla="val 25000"/>
              <a:gd name="adj4" fmla="val 49451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6" name="Google Shape;386;p36"/>
          <p:cNvSpPr/>
          <p:nvPr/>
        </p:nvSpPr>
        <p:spPr>
          <a:xfrm>
            <a:off x="2787050" y="3714525"/>
            <a:ext cx="1190400" cy="119400"/>
          </a:xfrm>
          <a:prstGeom prst="bentArrow">
            <a:avLst>
              <a:gd name="adj1" fmla="val 40766"/>
              <a:gd name="adj2" fmla="val 37929"/>
              <a:gd name="adj3" fmla="val 50000"/>
              <a:gd name="adj4" fmla="val 8245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7" name="Google Shape;387;p36"/>
          <p:cNvSpPr txBox="1"/>
          <p:nvPr/>
        </p:nvSpPr>
        <p:spPr>
          <a:xfrm>
            <a:off x="2521150" y="4403875"/>
            <a:ext cx="6552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races.csv</a:t>
            </a:r>
            <a:endParaRPr sz="700">
              <a:solidFill>
                <a:srgbClr val="2121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7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Race and sprint laps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93" name="Google Shape;39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6" name="Google Shape;396;p37"/>
          <p:cNvSpPr txBox="1"/>
          <p:nvPr/>
        </p:nvSpPr>
        <p:spPr>
          <a:xfrm>
            <a:off x="714775" y="1689575"/>
            <a:ext cx="6116400" cy="23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In the source dataset, we have the </a:t>
            </a:r>
            <a:r>
              <a:rPr lang="it" sz="1300" i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lap_times.csv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file that contains all the laps of each driver in each race, with their positions and times.</a:t>
            </a: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Consequently, we decided to </a:t>
            </a:r>
            <a:r>
              <a:rPr lang="it" sz="1300" b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create a subclass of Lap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, called </a:t>
            </a: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SprintLap, 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to include the fastest laps related to sprints, with related time.</a:t>
            </a: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also chose to keep this information in </a:t>
            </a: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SprintParticipation 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so that it would be faster to extract it in SPARQL.</a:t>
            </a: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97" name="Google Shape;39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5486" y="2348749"/>
            <a:ext cx="1794977" cy="1481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>
                <a:latin typeface="Formula1 Display Regular" panose="02000000000000000000" pitchFamily="50" charset="0"/>
              </a:rPr>
              <a:t>Queries</a:t>
            </a:r>
            <a:endParaRPr sz="3500">
              <a:latin typeface="Formula1 Display Regular" panose="02000000000000000000" pitchFamily="50" charset="0"/>
            </a:endParaRPr>
          </a:p>
        </p:txBody>
      </p:sp>
      <p:pic>
        <p:nvPicPr>
          <p:cNvPr id="403" name="Google Shape;4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 rot="-5400000">
            <a:off x="5495522" y="1494972"/>
            <a:ext cx="3172875" cy="4124181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0" name="Google Shape;410;p39"/>
          <p:cNvSpPr txBox="1">
            <a:spLocks noGrp="1"/>
          </p:cNvSpPr>
          <p:nvPr>
            <p:ph type="title"/>
          </p:nvPr>
        </p:nvSpPr>
        <p:spPr>
          <a:xfrm>
            <a:off x="533400" y="990625"/>
            <a:ext cx="74433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The 5 most winning drivers in F1 history, ordered by number of grand prix wins</a:t>
            </a:r>
            <a:endParaRPr sz="2500">
              <a:latin typeface="Formula1 Display Regular" panose="02000000000000000000" pitchFamily="50" charset="0"/>
            </a:endParaRPr>
          </a:p>
        </p:txBody>
      </p:sp>
      <p:pic>
        <p:nvPicPr>
          <p:cNvPr id="411" name="Google Shape;41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39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8.1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4" name="Google Shape;414;p39"/>
          <p:cNvSpPr txBox="1"/>
          <p:nvPr/>
        </p:nvSpPr>
        <p:spPr>
          <a:xfrm>
            <a:off x="714775" y="1836975"/>
            <a:ext cx="49425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&lt;http://www.w3.org/2001/XMLSchema#&gt;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?numOfWins) WHERE { 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:hasCircuit ?circuit;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a :Race.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?racePart :partecipatedInRace ?race;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:hasPositionOrder "1"^^xsd:integer;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:hasDriver ?driver.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a :Driver;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?name).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 GROUP BY ?name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(?numOfWins)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5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5" name="Google Shape;415;p39"/>
          <p:cNvSpPr txBox="1"/>
          <p:nvPr/>
        </p:nvSpPr>
        <p:spPr>
          <a:xfrm>
            <a:off x="6541544" y="2035320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6" name="Google Shape;416;p39"/>
          <p:cNvSpPr txBox="1"/>
          <p:nvPr/>
        </p:nvSpPr>
        <p:spPr>
          <a:xfrm>
            <a:off x="6729494" y="3477600"/>
            <a:ext cx="8544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WIKIPEDIA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17" name="Google Shape;41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3713" y="2402624"/>
            <a:ext cx="3676491" cy="994802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18" name="Google Shape;418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3713" y="3844904"/>
            <a:ext cx="3676491" cy="99007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 rot="-5400000">
            <a:off x="5077100" y="1076700"/>
            <a:ext cx="3103200" cy="50304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4" name="Google Shape;424;p40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66912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Data about fastest qualifying laps in F1 history (both q1, q2 and q3)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425" name="Google Shape;42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0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11.3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8" name="Google Shape;428;p40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&lt;http://www.w3.org/2001/XMLSchema#&gt;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?driversName ?qTime ?circuitName ?raceName WHERE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:hasQ3Time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UNION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:hasQ2Time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UNION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:hasQ1Time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?qualPart :hasDriver ?driver;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:partecipatedInQualif ?quali;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a :QualifPartecipation.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?quali a :Qualifying.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a :Race;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:hasA ?quali;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:hasCircuit ?circ.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?circ a :Circuit;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:hasName ?circuitName.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a :Driver;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?driversName).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FILTER(?qTime != "00:00:00"^^xsd:time)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(?qTime)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100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9" name="Google Shape;429;p40"/>
          <p:cNvSpPr txBox="1"/>
          <p:nvPr/>
        </p:nvSpPr>
        <p:spPr>
          <a:xfrm>
            <a:off x="6032899" y="2100225"/>
            <a:ext cx="1263639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30" name="Google Shape;43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5701" y="2424675"/>
            <a:ext cx="4505999" cy="256985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1"/>
          <p:cNvSpPr/>
          <p:nvPr/>
        </p:nvSpPr>
        <p:spPr>
          <a:xfrm rot="-5400000">
            <a:off x="5245250" y="1244850"/>
            <a:ext cx="2766900" cy="50304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6" name="Google Shape;436;p41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42156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Data about 10 fastest pit stops in F1 history</a:t>
            </a:r>
            <a:endParaRPr sz="1300">
              <a:latin typeface="Formula1 Display Regular" panose="02000000000000000000" pitchFamily="50" charset="0"/>
            </a:endParaRPr>
          </a:p>
        </p:txBody>
      </p:sp>
      <p:pic>
        <p:nvPicPr>
          <p:cNvPr id="437" name="Google Shape;43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1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12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70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http: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w3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org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2001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XMLSchema</a:t>
            </a:r>
            <a:r>
              <a:rPr lang="it" sz="70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?driversName ?pitDuration ?circuitName ?raceName ?raceDate WHERE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racePart :hasPitStop ?pit;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:hasDriver ?driver;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:partecipatedInRace ?race;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a :RacePartecipation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a :Race;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:hasDate ?raceDate;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:hasCircuit ?circ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circ a :Circuit;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:hasName ?circuitName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pit a :PitStop;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:hasDuration ?pitDuration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driver a :Driver;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?driversName)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(?pitDuration)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10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1" name="Google Shape;441;p41"/>
          <p:cNvSpPr txBox="1"/>
          <p:nvPr/>
        </p:nvSpPr>
        <p:spPr>
          <a:xfrm>
            <a:off x="6032887" y="2459400"/>
            <a:ext cx="1297241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42" name="Google Shape;44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4550" y="2849575"/>
            <a:ext cx="4188300" cy="204135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2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8" name="Google Shape;448;p42"/>
          <p:cNvSpPr txBox="1">
            <a:spLocks noGrp="1"/>
          </p:cNvSpPr>
          <p:nvPr>
            <p:ph type="title"/>
          </p:nvPr>
        </p:nvSpPr>
        <p:spPr>
          <a:xfrm>
            <a:off x="533399" y="990625"/>
            <a:ext cx="5247051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000">
                <a:latin typeface="Formula1 Display Regular" panose="02000000000000000000" pitchFamily="50" charset="0"/>
              </a:rPr>
              <a:t>Constructors with most wins in the constructors' championship</a:t>
            </a:r>
            <a:endParaRPr sz="2000">
              <a:latin typeface="Formula1 Display Regular" panose="02000000000000000000" pitchFamily="50" charset="0"/>
            </a:endParaRPr>
          </a:p>
        </p:txBody>
      </p:sp>
      <p:pic>
        <p:nvPicPr>
          <p:cNvPr id="449" name="Google Shape;44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42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14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42"/>
          <p:cNvSpPr txBox="1"/>
          <p:nvPr/>
        </p:nvSpPr>
        <p:spPr>
          <a:xfrm>
            <a:off x="714775" y="1836975"/>
            <a:ext cx="49425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?totalWins) (GROUP_CONCAT(DISTINCT ?outerYear ; separator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",") AS ?years)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?race (AVG(?pos) AS ?finalPosition) ?outerYear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:hasConstructor ?cons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:hasRound ?outerRound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cons :hasName ?name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 ?race ?outerYear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ORDER BY (?outerYear)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(?totalWins)</a:t>
            </a:r>
            <a:endParaRPr sz="5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53" name="Google Shape;45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8350" y="3199825"/>
            <a:ext cx="3067801" cy="181651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4" name="Google Shape;454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98675" y="1157400"/>
            <a:ext cx="3127152" cy="1777076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55" name="Google Shape;455;p42"/>
          <p:cNvSpPr txBox="1"/>
          <p:nvPr/>
        </p:nvSpPr>
        <p:spPr>
          <a:xfrm>
            <a:off x="6847102" y="858000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42"/>
          <p:cNvSpPr txBox="1"/>
          <p:nvPr/>
        </p:nvSpPr>
        <p:spPr>
          <a:xfrm>
            <a:off x="7053651" y="2900425"/>
            <a:ext cx="8544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WIKIPEDIA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Datasets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159" name="Google Shape;159;p21"/>
          <p:cNvSpPr txBox="1">
            <a:spLocks noGrp="1"/>
          </p:cNvSpPr>
          <p:nvPr>
            <p:ph type="body" idx="1"/>
          </p:nvPr>
        </p:nvSpPr>
        <p:spPr>
          <a:xfrm>
            <a:off x="1116900" y="1633225"/>
            <a:ext cx="6135900" cy="282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1F2328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Formula 1 data:</a:t>
            </a:r>
            <a:endParaRPr sz="1200">
              <a:solidFill>
                <a:srgbClr val="1F2328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3"/>
              </a:rPr>
              <a:t>https://ergast.com/mrd/</a:t>
            </a:r>
            <a:r>
              <a:rPr lang="it" sz="1000">
                <a:solidFill>
                  <a:srgbClr val="1F2328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or</a:t>
            </a:r>
            <a:endParaRPr sz="1000">
              <a:solidFill>
                <a:srgbClr val="1F2328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latin typeface="Formula1 Display Regular" panose="02000000000000000000" pitchFamily="50" charset="0"/>
                <a:hlinkClick r:id="rId4"/>
              </a:rPr>
              <a:t>https://www.kaggle.com/datasets/rohanrao/formula-1-world-championship-1950-2020</a:t>
            </a:r>
            <a:endParaRPr sz="1000"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The dataset consists of all information on the Formula 1 races, drivers, constructors, qualifying, circuits, lap times, pit stops, championships from 1950 till the latest 2023 season.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2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Ratings data:</a:t>
            </a:r>
            <a:endParaRPr sz="125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251999" lvl="0" indent="-66040" algn="l" rtl="0">
              <a:spcBef>
                <a:spcPts val="600"/>
              </a:spcBef>
              <a:spcAft>
                <a:spcPts val="0"/>
              </a:spcAft>
              <a:buSzPts val="1040"/>
              <a:buFont typeface="Century Gothic"/>
              <a:buChar char="▶"/>
            </a:pPr>
            <a:r>
              <a:rPr lang="it" sz="10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2023:</a:t>
            </a:r>
            <a:r>
              <a:rPr lang="it" sz="12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</a:t>
            </a: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5"/>
              </a:rPr>
              <a:t>https://ratings-api.ea.com/v2/entities/f1-23-drivers-ratings</a:t>
            </a:r>
            <a:endParaRPr sz="100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251999" lvl="0" indent="-66040" algn="l" rtl="0">
              <a:spcBef>
                <a:spcPts val="0"/>
              </a:spcBef>
              <a:spcAft>
                <a:spcPts val="0"/>
              </a:spcAft>
              <a:buSzPts val="1040"/>
              <a:buFont typeface="Century Gothic"/>
              <a:buChar char="▶"/>
            </a:pPr>
            <a:r>
              <a:rPr lang="it" sz="10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Older: </a:t>
            </a: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6"/>
              </a:rPr>
              <a:t>https://github.com/toUpperCase78/formula1-dataset</a:t>
            </a:r>
            <a:r>
              <a:rPr lang="it" sz="105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6"/>
              </a:rPr>
              <a:t>s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Driver Ratings from EA &amp; Codemasters F1 2021 / F1 22 / F1 23 Official Video Game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1F2328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Country to Nationality csv: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7"/>
              </a:rPr>
              <a:t>https://github.com/Imagin-io/country-nationality-list/tree/master</a:t>
            </a:r>
            <a:endParaRPr sz="100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Csv file that maps nationalities to countries.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Formula1 Display Regular" panose="02000000000000000000" pitchFamily="50" charset="0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 rotWithShape="1">
          <a:blip r:embed="rId10">
            <a:alphaModFix/>
          </a:blip>
          <a:srcRect t="22593" b="23082"/>
          <a:stretch/>
        </p:blipFill>
        <p:spPr>
          <a:xfrm>
            <a:off x="671300" y="1670300"/>
            <a:ext cx="356774" cy="193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05425" y="2743950"/>
            <a:ext cx="288525" cy="2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5430" y="3659325"/>
            <a:ext cx="288525" cy="28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3"/>
          <p:cNvSpPr/>
          <p:nvPr/>
        </p:nvSpPr>
        <p:spPr>
          <a:xfrm>
            <a:off x="-50" y="4348475"/>
            <a:ext cx="9144000" cy="795000"/>
          </a:xfrm>
          <a:prstGeom prst="round2SameRect">
            <a:avLst>
              <a:gd name="adj1" fmla="val 37179"/>
              <a:gd name="adj2" fmla="val 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2" name="Google Shape;462;p43"/>
          <p:cNvSpPr txBox="1">
            <a:spLocks noGrp="1"/>
          </p:cNvSpPr>
          <p:nvPr>
            <p:ph type="title"/>
          </p:nvPr>
        </p:nvSpPr>
        <p:spPr>
          <a:xfrm>
            <a:off x="533399" y="1010075"/>
            <a:ext cx="8741229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000">
                <a:latin typeface="Formula1 Display Regular" panose="02000000000000000000" pitchFamily="50" charset="0"/>
              </a:rPr>
              <a:t>Are drivers who won the championship after 2000 older than those who won it before 2000, on average?</a:t>
            </a:r>
            <a:endParaRPr sz="2000">
              <a:latin typeface="Formula1 Display Regular" panose="02000000000000000000" pitchFamily="50" charset="0"/>
            </a:endParaRPr>
          </a:p>
        </p:txBody>
      </p:sp>
      <p:pic>
        <p:nvPicPr>
          <p:cNvPr id="463" name="Google Shape;46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4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16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6" name="Google Shape;466;p43"/>
          <p:cNvSpPr txBox="1"/>
          <p:nvPr/>
        </p:nvSpPr>
        <p:spPr>
          <a:xfrm>
            <a:off x="714775" y="1836975"/>
            <a:ext cx="35091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ASK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(AVG(?age)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?avgOldAge)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:hasDateOfBirth ?dob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BIND((YEAR(?raceDate)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YEAR(?dob)) AS ?age)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FILTER(?year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2000)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7" name="Google Shape;467;p43"/>
          <p:cNvSpPr txBox="1"/>
          <p:nvPr/>
        </p:nvSpPr>
        <p:spPr>
          <a:xfrm>
            <a:off x="3956852" y="4346538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8" name="Google Shape;468;p43"/>
          <p:cNvSpPr txBox="1"/>
          <p:nvPr/>
        </p:nvSpPr>
        <p:spPr>
          <a:xfrm>
            <a:off x="4223875" y="1836975"/>
            <a:ext cx="35091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(AVG(?age)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?avgRecentAge)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:hasDateOfBirth ?dob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BIND((YEAR(?raceDate)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YEAR(?dob)) AS ?age)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FILTER(?year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2000)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FILTER(?avgRecentAge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?avgOldAge)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9" name="Google Shape;46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9575" y="4678100"/>
            <a:ext cx="2096749" cy="372575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70" name="Google Shape;470;p43"/>
          <p:cNvSpPr txBox="1"/>
          <p:nvPr/>
        </p:nvSpPr>
        <p:spPr>
          <a:xfrm>
            <a:off x="6085275" y="4463375"/>
            <a:ext cx="15114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Before 2000 avg age:</a:t>
            </a:r>
            <a:endParaRPr sz="8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1" name="Google Shape;471;p43"/>
          <p:cNvSpPr/>
          <p:nvPr/>
        </p:nvSpPr>
        <p:spPr>
          <a:xfrm>
            <a:off x="7666200" y="4521725"/>
            <a:ext cx="837000" cy="1620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33.0</a:t>
            </a:r>
            <a:endParaRPr sz="800"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2" name="Google Shape;472;p43"/>
          <p:cNvSpPr txBox="1"/>
          <p:nvPr/>
        </p:nvSpPr>
        <p:spPr>
          <a:xfrm>
            <a:off x="6085275" y="4742075"/>
            <a:ext cx="15114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After 2000 avg age:</a:t>
            </a:r>
            <a:endParaRPr sz="8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3" name="Google Shape;473;p43"/>
          <p:cNvSpPr/>
          <p:nvPr/>
        </p:nvSpPr>
        <p:spPr>
          <a:xfrm>
            <a:off x="7666200" y="4800425"/>
            <a:ext cx="837000" cy="1620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28.8</a:t>
            </a:r>
            <a:endParaRPr sz="800"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4" name="Google Shape;474;p43"/>
          <p:cNvSpPr/>
          <p:nvPr/>
        </p:nvSpPr>
        <p:spPr>
          <a:xfrm>
            <a:off x="6078800" y="4452075"/>
            <a:ext cx="2542500" cy="5688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4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0" name="Google Shape;480;p44"/>
          <p:cNvSpPr txBox="1">
            <a:spLocks noGrp="1"/>
          </p:cNvSpPr>
          <p:nvPr>
            <p:ph type="title"/>
          </p:nvPr>
        </p:nvSpPr>
        <p:spPr>
          <a:xfrm>
            <a:off x="533400" y="1041975"/>
            <a:ext cx="524705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600">
                <a:latin typeface="Formula1 Display Regular" panose="02000000000000000000" pitchFamily="50" charset="0"/>
              </a:rPr>
              <a:t>Championship winning drivers who won more than 2 championships, ordered by number of championships won</a:t>
            </a:r>
            <a:endParaRPr sz="1600">
              <a:latin typeface="Formula1 Display Regular" panose="02000000000000000000" pitchFamily="50" charset="0"/>
            </a:endParaRPr>
          </a:p>
        </p:txBody>
      </p:sp>
      <p:pic>
        <p:nvPicPr>
          <p:cNvPr id="481" name="Google Shape;48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44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19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4" name="Google Shape;484;p44"/>
          <p:cNvSpPr txBox="1"/>
          <p:nvPr/>
        </p:nvSpPr>
        <p:spPr>
          <a:xfrm>
            <a:off x="714775" y="1836975"/>
            <a:ext cx="4942500" cy="25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?numOfWins)(GROUP_CONCAT(DISTINCT ?outerYear ; separator=",") AS ?years)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:hasSurname ?sname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?name)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:hasRound 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ORDER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HAVING (?numOfWins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(?numOfWins)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5" name="Google Shape;485;p44"/>
          <p:cNvSpPr txBox="1"/>
          <p:nvPr/>
        </p:nvSpPr>
        <p:spPr>
          <a:xfrm>
            <a:off x="6866463" y="849525"/>
            <a:ext cx="1258634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6" name="Google Shape;486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3050" y="3522275"/>
            <a:ext cx="1937900" cy="135655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87" name="Google Shape;487;p44"/>
          <p:cNvSpPr txBox="1"/>
          <p:nvPr/>
        </p:nvSpPr>
        <p:spPr>
          <a:xfrm>
            <a:off x="6870170" y="2899525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WIKIPEDIA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8" name="Google Shape;488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7338" y="3198925"/>
            <a:ext cx="2609819" cy="175060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89" name="Google Shape;489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97258" y="1148925"/>
            <a:ext cx="3130030" cy="175060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5"/>
          <p:cNvSpPr/>
          <p:nvPr/>
        </p:nvSpPr>
        <p:spPr>
          <a:xfrm rot="-5400000">
            <a:off x="5730075" y="1729650"/>
            <a:ext cx="2226600" cy="46011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5" name="Google Shape;495;p45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8420256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Winners of drivers’ championship and constructors’ championship for each season.</a:t>
            </a:r>
            <a:endParaRPr sz="2500">
              <a:latin typeface="Formula1 Display Regular" panose="02000000000000000000" pitchFamily="50" charset="0"/>
            </a:endParaRPr>
          </a:p>
        </p:txBody>
      </p:sp>
      <p:pic>
        <p:nvPicPr>
          <p:cNvPr id="496" name="Google Shape;49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45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22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9" name="Google Shape;499;p45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?outerYear ?driverName ?constructorName WHERE{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?driverStand :hasTotalPosition ?pos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:hasRace ?race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:hasDriver ?driver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?constStand :hasTotalPosition ?pos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:hasRace ?race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:hasConstructor ?const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:hasRound ?outerRound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?season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?season :hasYear ?outerYear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:hasForename ?fname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?const :hasName ?constructorName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?driverName).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FILTER(?outerRound = ?maxRound &amp;&amp; ?outerYear = ?year &amp;&amp; ?pos = 1)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?year (MAX(?round) AS ?maxRound) WHERE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 :inSeason ?season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?round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?season :hasYear ?year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?year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(?outerYear)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0" name="Google Shape;500;p45"/>
          <p:cNvSpPr txBox="1"/>
          <p:nvPr/>
        </p:nvSpPr>
        <p:spPr>
          <a:xfrm>
            <a:off x="6247563" y="2983825"/>
            <a:ext cx="1235588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01" name="Google Shape;501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9263" y="3371025"/>
            <a:ext cx="4148224" cy="146850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6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7" name="Google Shape;507;p46"/>
          <p:cNvSpPr txBox="1">
            <a:spLocks noGrp="1"/>
          </p:cNvSpPr>
          <p:nvPr>
            <p:ph type="title"/>
          </p:nvPr>
        </p:nvSpPr>
        <p:spPr>
          <a:xfrm>
            <a:off x="533400" y="990900"/>
            <a:ext cx="53637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000">
                <a:latin typeface="Formula1 Display Regular" panose="02000000000000000000" pitchFamily="50" charset="0"/>
              </a:rPr>
              <a:t>Drivers who gained the most positions during a race after 2000</a:t>
            </a:r>
            <a:endParaRPr sz="2000">
              <a:latin typeface="Formula1 Display Regular" panose="02000000000000000000" pitchFamily="50" charset="0"/>
            </a:endParaRPr>
          </a:p>
        </p:txBody>
      </p:sp>
      <p:pic>
        <p:nvPicPr>
          <p:cNvPr id="508" name="Google Shape;50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46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23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1" name="Google Shape;511;p46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?driverName ?raceSeason ?positionsGained WHERE{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?part :hasStartingGridPosition ?grid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:partecipatedInRace ?race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:hasDriver ?driver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:hasPosition ?pos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:hasForename ?fname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:inSeason ?season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?season :hasYear ?year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?driverName)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BIND((?grid - ?pos) AS ?positionsGained)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FILTER(?year &gt;= 2000)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BIND(CONCAT(?raceName, " ", STR(?year)) AS ?raceSeason)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(?positionsGained)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15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2" name="Google Shape;512;p46"/>
          <p:cNvSpPr txBox="1"/>
          <p:nvPr/>
        </p:nvSpPr>
        <p:spPr>
          <a:xfrm>
            <a:off x="6961100" y="858000"/>
            <a:ext cx="1002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BAR CHART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3" name="Google Shape;513;p46"/>
          <p:cNvSpPr txBox="1"/>
          <p:nvPr/>
        </p:nvSpPr>
        <p:spPr>
          <a:xfrm>
            <a:off x="6866462" y="2906925"/>
            <a:ext cx="1236241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4" name="Google Shape;514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0563" y="1157400"/>
            <a:ext cx="2843384" cy="181650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15" name="Google Shape;515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5963" y="3167400"/>
            <a:ext cx="2909771" cy="1816499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7"/>
          <p:cNvSpPr/>
          <p:nvPr/>
        </p:nvSpPr>
        <p:spPr>
          <a:xfrm rot="-5400000">
            <a:off x="5043750" y="1043250"/>
            <a:ext cx="3591600" cy="46089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1" name="Google Shape;521;p47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6322734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800">
                <a:latin typeface="Formula1 Display Regular" panose="02000000000000000000" pitchFamily="50" charset="0"/>
              </a:rPr>
              <a:t>Drivers ordered by pole-to-win percentage (percentage of races won starting from the first position in grid)</a:t>
            </a:r>
            <a:endParaRPr sz="1800">
              <a:latin typeface="Formula1 Display Regular" panose="02000000000000000000" pitchFamily="50" charset="0"/>
            </a:endParaRPr>
          </a:p>
        </p:txBody>
      </p:sp>
      <p:pic>
        <p:nvPicPr>
          <p:cNvPr id="522" name="Google Shape;5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4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24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5" name="Google Shape;525;p47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?numOfPoleWins ?numOfPoles ?winPercentage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(COUNT(?name) AS ?numOfPoleWins)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:hasStartingGridPosition ?startPos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:hasPosition ?pos 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:hasSurname ?sname.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BIND(CONCAT(?fname, " ", ?sname) AS ?name).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FILTER(?startPos = 1 &amp;&amp; ?pos =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(COUNT(?name) AS ?numOfPoles)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:hasStartingGridPosition ?startPos 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:hasSurname ?sname.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BIND(CONCAT(?fname, " ", ?sname) AS ?name).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FILTER(?startPos =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BIND((?numOfPoleWins / ?numOfPoles) * 100 AS ?winPercentage)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(?winPercentage)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6" name="Google Shape;526;p47"/>
          <p:cNvSpPr txBox="1"/>
          <p:nvPr/>
        </p:nvSpPr>
        <p:spPr>
          <a:xfrm>
            <a:off x="6243737" y="1600975"/>
            <a:ext cx="1235681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27" name="Google Shape;527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2025" y="1936725"/>
            <a:ext cx="3855048" cy="1244225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28" name="Google Shape;528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5763" y="3553050"/>
            <a:ext cx="3527574" cy="142696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29" name="Google Shape;529;p47"/>
          <p:cNvSpPr txBox="1"/>
          <p:nvPr/>
        </p:nvSpPr>
        <p:spPr>
          <a:xfrm>
            <a:off x="6338400" y="3217300"/>
            <a:ext cx="1002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BAR CHART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8"/>
          <p:cNvSpPr/>
          <p:nvPr/>
        </p:nvSpPr>
        <p:spPr>
          <a:xfrm rot="-5400000">
            <a:off x="5295150" y="1294650"/>
            <a:ext cx="3088800" cy="46089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5" name="Google Shape;535;p48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538594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800">
                <a:latin typeface="Formula1 Display Regular" panose="02000000000000000000" pitchFamily="50" charset="0"/>
              </a:rPr>
              <a:t>Drivers who finished first in a race and were placed in the last quarter in the standing at the previous race</a:t>
            </a:r>
            <a:endParaRPr sz="1800">
              <a:latin typeface="Formula1 Display Regular" panose="02000000000000000000" pitchFamily="50" charset="0"/>
            </a:endParaRPr>
          </a:p>
        </p:txBody>
      </p:sp>
      <p:pic>
        <p:nvPicPr>
          <p:cNvPr id="536" name="Google Shape;53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48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25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9" name="Google Shape;539;p48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?driverName ?raceName ?round ?year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:hasRound ?round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:hasPosition ?pos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:hasDriver ?driver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driver :hasForename ?fname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?lname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BIND((?round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1) AS ?prevRound)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BIND(CONCAT(?fname," ",?lname) AS ?driverName)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EXISTS{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prevRace :hasRound ?prevRound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:inSeason ?season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?prevRace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?driver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?totPos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 (?totPos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((?maxPos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4)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3)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?prevRace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?raceMax)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?raceMax (MAX(?totPos) AS ?maxPos)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standing a :DriverStanding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:hasRace ?raceMax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:hasTotalPosition ?totPos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?raceMax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(?year)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0" name="Google Shape;540;p48"/>
          <p:cNvSpPr txBox="1"/>
          <p:nvPr/>
        </p:nvSpPr>
        <p:spPr>
          <a:xfrm>
            <a:off x="6243737" y="2154550"/>
            <a:ext cx="1265539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1" name="Google Shape;54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7568" y="2571750"/>
            <a:ext cx="4063976" cy="2322275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9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Thank you!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547" name="Google Shape;54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6525" y="1658950"/>
            <a:ext cx="1869450" cy="186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398025" y="1696923"/>
            <a:ext cx="1869450" cy="186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1835400" y="856225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Development process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31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/>
          <p:nvPr/>
        </p:nvSpPr>
        <p:spPr>
          <a:xfrm>
            <a:off x="1945300" y="1745775"/>
            <a:ext cx="1850100" cy="849600"/>
          </a:xfrm>
          <a:prstGeom prst="homePlate">
            <a:avLst>
              <a:gd name="adj" fmla="val 50000"/>
            </a:avLst>
          </a:prstGeom>
          <a:gradFill>
            <a:gsLst>
              <a:gs pos="0">
                <a:srgbClr val="EA9999"/>
              </a:gs>
              <a:gs pos="100000">
                <a:srgbClr val="E06666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Graph schema</a:t>
            </a:r>
            <a:endParaRPr sz="10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3521674" y="1745775"/>
            <a:ext cx="1850100" cy="8496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E06666"/>
              </a:gs>
              <a:gs pos="100000">
                <a:srgbClr val="CC0000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0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5044017" y="1745775"/>
            <a:ext cx="1850100" cy="8496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CC0000"/>
              </a:gs>
              <a:gs pos="100000">
                <a:srgbClr val="990000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9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1945300" y="2817650"/>
            <a:ext cx="15765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Graph model designed to fit the F1 data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arrows.app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3530700" y="2817650"/>
            <a:ext cx="15132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 according to the Graph model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Protégé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5044025" y="2817650"/>
            <a:ext cx="15522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 process to produce turtle files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Jupyter Notebook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 rotWithShape="1">
          <a:blip r:embed="rId5">
            <a:alphaModFix/>
          </a:blip>
          <a:srcRect l="36165" r="45644"/>
          <a:stretch/>
        </p:blipFill>
        <p:spPr>
          <a:xfrm flipH="1">
            <a:off x="4850" y="0"/>
            <a:ext cx="16633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2"/>
          <p:cNvSpPr/>
          <p:nvPr/>
        </p:nvSpPr>
        <p:spPr>
          <a:xfrm>
            <a:off x="6623700" y="2635950"/>
            <a:ext cx="2520300" cy="2367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6596100" y="2817650"/>
            <a:ext cx="17943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Queries writing to test the database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6596094" y="1745775"/>
            <a:ext cx="1850100" cy="8496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990000"/>
              </a:gs>
              <a:gs pos="100000">
                <a:srgbClr val="660000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Queries</a:t>
            </a:r>
            <a:endParaRPr sz="10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/>
          <p:nvPr/>
        </p:nvSpPr>
        <p:spPr>
          <a:xfrm>
            <a:off x="6281500" y="956050"/>
            <a:ext cx="2036700" cy="32106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7" name="Google Shape;18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9025" y="1123150"/>
            <a:ext cx="1695610" cy="28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CSV files list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Dataset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92" name="Google Shape;192;p23"/>
          <p:cNvGraphicFramePr/>
          <p:nvPr>
            <p:extLst>
              <p:ext uri="{D42A27DB-BD31-4B8C-83A1-F6EECF244321}">
                <p14:modId xmlns:p14="http://schemas.microsoft.com/office/powerpoint/2010/main" val="445560204"/>
              </p:ext>
            </p:extLst>
          </p:nvPr>
        </p:nvGraphicFramePr>
        <p:xfrm>
          <a:off x="633075" y="1633213"/>
          <a:ext cx="5344100" cy="2906980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2126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7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 where F1 races are held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constructor_results.csv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 results of the constructors’ championship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constructor_standings.csv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Final standings of the constructors’ championship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 teams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driver_standings.csv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Final standings of the driver's championship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lap_times.csv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 times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nationalities.csv</a:t>
                      </a:r>
                      <a:endParaRPr sz="9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Map nationalities to countries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pit_stops.csv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 stops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000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 of F1 drivers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 of F1 races for each driver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seasons.csv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Seasons of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sprint_results.csv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 of F1 sprint races for each driver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Various status related to drivers’ results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E-R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0700" y="1633213"/>
            <a:ext cx="5116785" cy="320548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/>
          <p:nvPr/>
        </p:nvSpPr>
        <p:spPr>
          <a:xfrm>
            <a:off x="1650700" y="4510800"/>
            <a:ext cx="1083300" cy="327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E-R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0700" y="1633213"/>
            <a:ext cx="5116785" cy="320548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/>
          <p:nvPr/>
        </p:nvSpPr>
        <p:spPr>
          <a:xfrm>
            <a:off x="1650700" y="4510800"/>
            <a:ext cx="1083300" cy="327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Google Shape;211;p25">
            <a:extLst>
              <a:ext uri="{FF2B5EF4-FFF2-40B4-BE49-F238E27FC236}">
                <a16:creationId xmlns:a16="http://schemas.microsoft.com/office/drawing/2014/main" id="{399DB003-E472-1027-F46D-D3E645714704}"/>
              </a:ext>
            </a:extLst>
          </p:cNvPr>
          <p:cNvSpPr/>
          <p:nvPr/>
        </p:nvSpPr>
        <p:spPr>
          <a:xfrm>
            <a:off x="2705205" y="2059526"/>
            <a:ext cx="739658" cy="1624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11;p25">
            <a:extLst>
              <a:ext uri="{FF2B5EF4-FFF2-40B4-BE49-F238E27FC236}">
                <a16:creationId xmlns:a16="http://schemas.microsoft.com/office/drawing/2014/main" id="{E16F620A-1CD2-5F18-C3F6-29E6154D5F7F}"/>
              </a:ext>
            </a:extLst>
          </p:cNvPr>
          <p:cNvSpPr/>
          <p:nvPr/>
        </p:nvSpPr>
        <p:spPr>
          <a:xfrm>
            <a:off x="4717558" y="1633212"/>
            <a:ext cx="832290" cy="1651164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" name="Google Shape;211;p25">
            <a:extLst>
              <a:ext uri="{FF2B5EF4-FFF2-40B4-BE49-F238E27FC236}">
                <a16:creationId xmlns:a16="http://schemas.microsoft.com/office/drawing/2014/main" id="{018276D3-7947-027E-2F2E-F4FB94E16B1B}"/>
              </a:ext>
            </a:extLst>
          </p:cNvPr>
          <p:cNvSpPr/>
          <p:nvPr/>
        </p:nvSpPr>
        <p:spPr>
          <a:xfrm>
            <a:off x="3694301" y="2608839"/>
            <a:ext cx="805067" cy="1455577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211578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5"/>
          <p:cNvSpPr/>
          <p:nvPr/>
        </p:nvSpPr>
        <p:spPr>
          <a:xfrm>
            <a:off x="3787100" y="3615375"/>
            <a:ext cx="1407300" cy="1076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912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zione">
  <a:themeElements>
    <a:clrScheme name="Personalizzato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FF0000"/>
      </a:accent1>
      <a:accent2>
        <a:srgbClr val="000000"/>
      </a:accent2>
      <a:accent3>
        <a:srgbClr val="FFFFFF"/>
      </a:accent3>
      <a:accent4>
        <a:srgbClr val="FF0000"/>
      </a:accent4>
      <a:accent5>
        <a:srgbClr val="000000"/>
      </a:accent5>
      <a:accent6>
        <a:srgbClr val="FFFFFF"/>
      </a:accent6>
      <a:hlink>
        <a:srgbClr val="C00000"/>
      </a:hlink>
      <a:folHlink>
        <a:srgbClr val="C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3907</Words>
  <Application>Microsoft Office PowerPoint</Application>
  <PresentationFormat>Presentazione su schermo (16:9)</PresentationFormat>
  <Paragraphs>652</Paragraphs>
  <Slides>36</Slides>
  <Notes>36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36</vt:i4>
      </vt:variant>
    </vt:vector>
  </HeadingPairs>
  <TitlesOfParts>
    <vt:vector size="43" baseType="lpstr">
      <vt:lpstr>Formula1 Display Regular</vt:lpstr>
      <vt:lpstr>Formula1 Display Bold</vt:lpstr>
      <vt:lpstr>Noto Sans Symbols</vt:lpstr>
      <vt:lpstr>Courier New</vt:lpstr>
      <vt:lpstr>Century Gothic</vt:lpstr>
      <vt:lpstr>Arial</vt:lpstr>
      <vt:lpstr>Sezione</vt:lpstr>
      <vt:lpstr>Developed by: chriSTIAN Marchiori FAbio Zanini</vt:lpstr>
      <vt:lpstr>Introduction</vt:lpstr>
      <vt:lpstr>Datasets</vt:lpstr>
      <vt:lpstr>Development process</vt:lpstr>
      <vt:lpstr>CSV files list</vt:lpstr>
      <vt:lpstr>E-R Schema</vt:lpstr>
      <vt:lpstr>E-R Schema</vt:lpstr>
      <vt:lpstr>Graph Schema</vt:lpstr>
      <vt:lpstr>Graph Schema</vt:lpstr>
      <vt:lpstr>Graph Schema</vt:lpstr>
      <vt:lpstr>Graph Schema</vt:lpstr>
      <vt:lpstr>Graph Schema</vt:lpstr>
      <vt:lpstr>Ontology</vt:lpstr>
      <vt:lpstr>Class hierarchy</vt:lpstr>
      <vt:lpstr>Object properties</vt:lpstr>
      <vt:lpstr>Data properties</vt:lpstr>
      <vt:lpstr>Data properties</vt:lpstr>
      <vt:lpstr>Serialization</vt:lpstr>
      <vt:lpstr>Introduction</vt:lpstr>
      <vt:lpstr>Matching columns</vt:lpstr>
      <vt:lpstr>Nationality to country mapping</vt:lpstr>
      <vt:lpstr>Time format</vt:lpstr>
      <vt:lpstr>Qualifying and Sprint classes</vt:lpstr>
      <vt:lpstr>Race and sprint laps</vt:lpstr>
      <vt:lpstr>Queries</vt:lpstr>
      <vt:lpstr>The 5 most winning drivers in F1 history, ordered by number of grand prix wins</vt:lpstr>
      <vt:lpstr>Data about fastest qualifying laps in F1 history (both q1, q2 and q3)</vt:lpstr>
      <vt:lpstr>Data about 10 fastest pit stops in F1 history</vt:lpstr>
      <vt:lpstr>Constructors with most wins in the constructors' championship</vt:lpstr>
      <vt:lpstr>Are drivers who won the championship after 2000 older than those who won it before 2000, on average?</vt:lpstr>
      <vt:lpstr>Championship winning drivers who won more than 2 championships, ordered by number of championships won</vt:lpstr>
      <vt:lpstr>Winners of drivers’ championship and constructors’ championship for each season.</vt:lpstr>
      <vt:lpstr>Drivers who gained the most positions during a race after 2000</vt:lpstr>
      <vt:lpstr>Drivers ordered by pole-to-win percentage (percentage of races won starting from the first position in grid)</vt:lpstr>
      <vt:lpstr>Drivers who finished first in a race and were placed in the last quarter in the standing at the previous race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Developed by: chriSTIAN Marchiori FAbio Zanini</dc:title>
  <cp:lastModifiedBy>Fabio Zanini</cp:lastModifiedBy>
  <cp:revision>1</cp:revision>
  <dcterms:modified xsi:type="dcterms:W3CDTF">2024-01-09T11:28:26Z</dcterms:modified>
</cp:coreProperties>
</file>